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omments/modernComment_1C0_EE6AC703.xml" ContentType="application/vnd.ms-powerpoint.comment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omments/modernComment_1D1_89670A1E.xml" ContentType="application/vnd.ms-powerpoint.comments+xml"/>
  <Override PartName="/ppt/notesSlides/notesSlide7.xml" ContentType="application/vnd.openxmlformats-officedocument.presentationml.notesSlide+xml"/>
  <Override PartName="/ppt/comments/modernComment_1D2_101B645A.xml" ContentType="application/vnd.ms-powerpoint.comments+xml"/>
  <Override PartName="/ppt/notesSlides/notesSlide8.xml" ContentType="application/vnd.openxmlformats-officedocument.presentationml.notesSlide+xml"/>
  <Override PartName="/ppt/notesSlides/notesSlide9.xml" ContentType="application/vnd.openxmlformats-officedocument.presentationml.notesSlide+xml"/>
  <Override PartName="/ppt/comments/modernComment_203_28C834CD.xml" ContentType="application/vnd.ms-powerpoint.comment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ink/ink1.xml" ContentType="application/inkml+xml"/>
  <Override PartName="/ppt/notesSlides/notesSlide2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80" r:id="rId4"/>
  </p:sldMasterIdLst>
  <p:notesMasterIdLst>
    <p:notesMasterId r:id="rId103"/>
  </p:notesMasterIdLst>
  <p:handoutMasterIdLst>
    <p:handoutMasterId r:id="rId104"/>
  </p:handoutMasterIdLst>
  <p:sldIdLst>
    <p:sldId id="365" r:id="rId5"/>
    <p:sldId id="448" r:id="rId6"/>
    <p:sldId id="509" r:id="rId7"/>
    <p:sldId id="454" r:id="rId8"/>
    <p:sldId id="460" r:id="rId9"/>
    <p:sldId id="461" r:id="rId10"/>
    <p:sldId id="457" r:id="rId11"/>
    <p:sldId id="462" r:id="rId12"/>
    <p:sldId id="465" r:id="rId13"/>
    <p:sldId id="508" r:id="rId14"/>
    <p:sldId id="466" r:id="rId15"/>
    <p:sldId id="473" r:id="rId16"/>
    <p:sldId id="512" r:id="rId17"/>
    <p:sldId id="476" r:id="rId18"/>
    <p:sldId id="479" r:id="rId19"/>
    <p:sldId id="547" r:id="rId20"/>
    <p:sldId id="480" r:id="rId21"/>
    <p:sldId id="481" r:id="rId22"/>
    <p:sldId id="477" r:id="rId23"/>
    <p:sldId id="644" r:id="rId24"/>
    <p:sldId id="483" r:id="rId25"/>
    <p:sldId id="515" r:id="rId26"/>
    <p:sldId id="507" r:id="rId27"/>
    <p:sldId id="485" r:id="rId28"/>
    <p:sldId id="486" r:id="rId29"/>
    <p:sldId id="487" r:id="rId30"/>
    <p:sldId id="488" r:id="rId31"/>
    <p:sldId id="489" r:id="rId32"/>
    <p:sldId id="490" r:id="rId33"/>
    <p:sldId id="491" r:id="rId34"/>
    <p:sldId id="551" r:id="rId35"/>
    <p:sldId id="552" r:id="rId36"/>
    <p:sldId id="516" r:id="rId37"/>
    <p:sldId id="543" r:id="rId38"/>
    <p:sldId id="505" r:id="rId39"/>
    <p:sldId id="520" r:id="rId40"/>
    <p:sldId id="521" r:id="rId41"/>
    <p:sldId id="532" r:id="rId42"/>
    <p:sldId id="645" r:id="rId43"/>
    <p:sldId id="646" r:id="rId44"/>
    <p:sldId id="493" r:id="rId45"/>
    <p:sldId id="533" r:id="rId46"/>
    <p:sldId id="536" r:id="rId47"/>
    <p:sldId id="535" r:id="rId48"/>
    <p:sldId id="538" r:id="rId49"/>
    <p:sldId id="539" r:id="rId50"/>
    <p:sldId id="544" r:id="rId51"/>
    <p:sldId id="537" r:id="rId52"/>
    <p:sldId id="553" r:id="rId53"/>
    <p:sldId id="554" r:id="rId54"/>
    <p:sldId id="555" r:id="rId55"/>
    <p:sldId id="561" r:id="rId56"/>
    <p:sldId id="562" r:id="rId57"/>
    <p:sldId id="548" r:id="rId58"/>
    <p:sldId id="566" r:id="rId59"/>
    <p:sldId id="567" r:id="rId60"/>
    <p:sldId id="568" r:id="rId61"/>
    <p:sldId id="569" r:id="rId62"/>
    <p:sldId id="571" r:id="rId63"/>
    <p:sldId id="572" r:id="rId64"/>
    <p:sldId id="573" r:id="rId65"/>
    <p:sldId id="574" r:id="rId66"/>
    <p:sldId id="575" r:id="rId67"/>
    <p:sldId id="576" r:id="rId68"/>
    <p:sldId id="579" r:id="rId69"/>
    <p:sldId id="581" r:id="rId70"/>
    <p:sldId id="582" r:id="rId71"/>
    <p:sldId id="583" r:id="rId72"/>
    <p:sldId id="597" r:id="rId73"/>
    <p:sldId id="593" r:id="rId74"/>
    <p:sldId id="606" r:id="rId75"/>
    <p:sldId id="611" r:id="rId76"/>
    <p:sldId id="612" r:id="rId77"/>
    <p:sldId id="614" r:id="rId78"/>
    <p:sldId id="615" r:id="rId79"/>
    <p:sldId id="616" r:id="rId80"/>
    <p:sldId id="617" r:id="rId81"/>
    <p:sldId id="618" r:id="rId82"/>
    <p:sldId id="619" r:id="rId83"/>
    <p:sldId id="620" r:id="rId84"/>
    <p:sldId id="621" r:id="rId85"/>
    <p:sldId id="622" r:id="rId86"/>
    <p:sldId id="623" r:id="rId87"/>
    <p:sldId id="624" r:id="rId88"/>
    <p:sldId id="625" r:id="rId89"/>
    <p:sldId id="598" r:id="rId90"/>
    <p:sldId id="599" r:id="rId91"/>
    <p:sldId id="600" r:id="rId92"/>
    <p:sldId id="601" r:id="rId93"/>
    <p:sldId id="602" r:id="rId94"/>
    <p:sldId id="603" r:id="rId95"/>
    <p:sldId id="604" r:id="rId96"/>
    <p:sldId id="605" r:id="rId97"/>
    <p:sldId id="550" r:id="rId98"/>
    <p:sldId id="647" r:id="rId99"/>
    <p:sldId id="640" r:id="rId100"/>
    <p:sldId id="556" r:id="rId101"/>
    <p:sldId id="643" r:id="rId102"/>
  </p:sldIdLst>
  <p:sldSz cx="12192000" cy="6858000"/>
  <p:notesSz cx="6797675" cy="9926638"/>
  <p:embeddedFontLst>
    <p:embeddedFont>
      <p:font typeface="Arial Narrow" panose="020B0606020202030204" pitchFamily="34" charset="0"/>
      <p:regular r:id="rId105"/>
      <p:bold r:id="rId106"/>
      <p:italic r:id="rId107"/>
      <p:boldItalic r:id="rId108"/>
    </p:embeddedFont>
    <p:embeddedFont>
      <p:font typeface="Calibri" panose="020F0502020204030204" pitchFamily="34" charset="0"/>
      <p:regular r:id="rId109"/>
      <p:bold r:id="rId110"/>
      <p:italic r:id="rId111"/>
      <p:boldItalic r:id="rId112"/>
    </p:embeddedFont>
    <p:embeddedFont>
      <p:font typeface="Kalam" panose="020B0604020202020204" charset="0"/>
      <p:regular r:id="rId113"/>
      <p:bold r:id="rId114"/>
    </p:embeddedFont>
    <p:embeddedFont>
      <p:font typeface="Kalam Light" panose="020B0604020202020204" charset="0"/>
      <p:regular r:id="rId115"/>
    </p:embeddedFont>
    <p:embeddedFont>
      <p:font typeface="Modern Love Caps" panose="04070805081001020A01" pitchFamily="82" charset="0"/>
      <p:regular r:id="rId116"/>
    </p:embeddedFont>
    <p:embeddedFont>
      <p:font typeface="Noto Sans" panose="020B0502040504020204" pitchFamily="34" charset="0"/>
      <p:regular r:id="rId117"/>
      <p:bold r:id="rId118"/>
      <p:italic r:id="rId119"/>
      <p:boldItalic r:id="rId120"/>
    </p:embeddedFont>
    <p:embeddedFont>
      <p:font typeface="Open Sans" pitchFamily="2" charset="0"/>
      <p:regular r:id="rId121"/>
      <p:bold r:id="rId122"/>
      <p:italic r:id="rId123"/>
      <p:boldItalic r:id="rId124"/>
    </p:embeddedFont>
    <p:embeddedFont>
      <p:font typeface="Tahoma" panose="020B0604030504040204" pitchFamily="34" charset="0"/>
      <p:regular r:id="rId125"/>
      <p:bold r:id="rId1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376"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1120B05C-944D-9A49-450A-C8D59D22AD48}" name="Japs, Anna (Mentoren)" initials="J(" userId="S::anna.japs_rvwbk.de#ext#@paderbornistinformatik.onmicrosoft.com::eae016a6-c41f-42ee-b93f-e84b8f2b6208" providerId="AD"/>
  <p188:author id="{03EF2E80-9261-A0A0-4BB9-653A0538DC8B}" name="Woitkowski, Dr. David (Mentoren)" initials="W(" userId="S::dwoitkowski_hnf.de#ext#@paderbornistinformatik.onmicrosoft.com::c2b05b26-6cfc-4a84-a32b-44db485d0852"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Anna Japs" initials="AJ" lastIdx="1" clrIdx="0">
    <p:extLst>
      <p:ext uri="{19B8F6BF-5375-455C-9EA6-DF929625EA0E}">
        <p15:presenceInfo xmlns:p15="http://schemas.microsoft.com/office/powerpoint/2012/main" userId="Anna Japs"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A6EC8"/>
    <a:srgbClr val="EAF5E9"/>
    <a:srgbClr val="CB6B36"/>
    <a:srgbClr val="359D2C"/>
    <a:srgbClr val="232D36"/>
    <a:srgbClr val="C13936"/>
    <a:srgbClr val="353990"/>
    <a:srgbClr val="FDBB2C"/>
    <a:srgbClr val="435E7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AECC106-B485-49B9-87E0-8668BE06E82E}" v="42" dt="2022-09-23T06:04:07.575"/>
    <p1510:client id="{5382C9E1-C8FD-453D-8911-38DC6F07C43D}" v="199" dt="2022-09-23T05:58:49.328"/>
  </p1510:revLst>
</p1510:revInfo>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Keine Formatvorlage, Tabellenraster">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DF18680-E054-41AD-8BC1-D1AEF772440D}" styleName="Mittlere Formatvorlage 2 - Akz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5AB1C69-6EDB-4FF4-983F-18BD219EF322}" styleName="Mittlere Formatvorlage 2 - Akz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85BE263C-DBD7-4A20-BB59-AAB30ACAA65A}" styleName="Mittlere Formatvorlage 3 - Akz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21E4AEA4-8DFA-4A89-87EB-49C32662AFE0}" styleName="Mittlere Formatvorlage 2 - Akz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5" d="100"/>
          <a:sy n="75" d="100"/>
        </p:scale>
        <p:origin x="300" y="36"/>
      </p:cViewPr>
      <p:guideLst>
        <p:guide orient="horz" pos="2376"/>
        <p:guide pos="384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font" Target="fonts/font13.fntdata"/><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6" Type="http://schemas.openxmlformats.org/officeDocument/2006/relationships/slide" Target="slides/slide12.xml"/><Relationship Id="rId107" Type="http://schemas.openxmlformats.org/officeDocument/2006/relationships/font" Target="fonts/font3.fntdata"/><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font" Target="fonts/font19.fntdata"/><Relationship Id="rId128" Type="http://schemas.openxmlformats.org/officeDocument/2006/relationships/presProps" Target="presProps.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font" Target="fonts/font9.fntdata"/><Relationship Id="rId118" Type="http://schemas.openxmlformats.org/officeDocument/2006/relationships/font" Target="fonts/font14.fntdata"/><Relationship Id="rId134" Type="http://schemas.microsoft.com/office/2018/10/relationships/authors" Target="authors.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notesMaster" Target="notesMasters/notesMaster1.xml"/><Relationship Id="rId108" Type="http://schemas.openxmlformats.org/officeDocument/2006/relationships/font" Target="fonts/font4.fntdata"/><Relationship Id="rId124" Type="http://schemas.openxmlformats.org/officeDocument/2006/relationships/font" Target="fonts/font20.fntdata"/><Relationship Id="rId129" Type="http://schemas.openxmlformats.org/officeDocument/2006/relationships/viewProps" Target="viewProps.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font" Target="fonts/font10.fntdata"/><Relationship Id="rId119" Type="http://schemas.openxmlformats.org/officeDocument/2006/relationships/font" Target="fonts/font15.fntdata"/><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0" Type="http://schemas.openxmlformats.org/officeDocument/2006/relationships/theme" Target="theme/theme1.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font" Target="fonts/font5.fntdata"/><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handoutMaster" Target="handoutMasters/handoutMaster1.xml"/><Relationship Id="rId120" Type="http://schemas.openxmlformats.org/officeDocument/2006/relationships/font" Target="fonts/font16.fntdata"/><Relationship Id="rId125" Type="http://schemas.openxmlformats.org/officeDocument/2006/relationships/font" Target="fonts/font21.fntdata"/><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font" Target="fonts/font6.fntdata"/><Relationship Id="rId115" Type="http://schemas.openxmlformats.org/officeDocument/2006/relationships/font" Target="fonts/font11.fntdata"/><Relationship Id="rId131" Type="http://schemas.openxmlformats.org/officeDocument/2006/relationships/tableStyles" Target="tableStyles.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font" Target="fonts/font1.fntdata"/><Relationship Id="rId126" Type="http://schemas.openxmlformats.org/officeDocument/2006/relationships/font" Target="fonts/font22.fntdata"/><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font" Target="fonts/font17.fntdata"/><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font" Target="fonts/font12.fntdata"/><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font" Target="fonts/font7.fntdata"/><Relationship Id="rId132" Type="http://schemas.microsoft.com/office/2016/11/relationships/changesInfo" Target="changesInfos/changesInfo1.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font" Target="fonts/font2.fntdata"/><Relationship Id="rId127" Type="http://schemas.openxmlformats.org/officeDocument/2006/relationships/commentAuthors" Target="commentAuthors.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font" Target="fonts/font18.fntdata"/><Relationship Id="rId4" Type="http://schemas.openxmlformats.org/officeDocument/2006/relationships/slideMaster" Target="slideMasters/slideMaster1.xml"/><Relationship Id="rId9" Type="http://schemas.openxmlformats.org/officeDocument/2006/relationships/slide" Target="slides/slide5.xml"/><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font" Target="fonts/font8.fntdata"/><Relationship Id="rId133"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 Japs" userId="d8ed7eda-dbb2-4951-9842-a6ff0a078b38" providerId="ADAL" clId="{D56E15B7-C193-4AF7-A45E-44A6FC899988}"/>
    <pc:docChg chg="custSel addSld delSld modSld">
      <pc:chgData name="Anna Japs" userId="d8ed7eda-dbb2-4951-9842-a6ff0a078b38" providerId="ADAL" clId="{D56E15B7-C193-4AF7-A45E-44A6FC899988}" dt="2021-07-14T06:51:27.826" v="130" actId="20577"/>
      <pc:docMkLst>
        <pc:docMk/>
      </pc:docMkLst>
      <pc:sldChg chg="del">
        <pc:chgData name="Anna Japs" userId="d8ed7eda-dbb2-4951-9842-a6ff0a078b38" providerId="ADAL" clId="{D56E15B7-C193-4AF7-A45E-44A6FC899988}" dt="2021-07-14T06:50:30.505" v="87" actId="47"/>
        <pc:sldMkLst>
          <pc:docMk/>
          <pc:sldMk cId="754579289" sldId="464"/>
        </pc:sldMkLst>
      </pc:sldChg>
      <pc:sldChg chg="addSp modSp mod">
        <pc:chgData name="Anna Japs" userId="d8ed7eda-dbb2-4951-9842-a6ff0a078b38" providerId="ADAL" clId="{D56E15B7-C193-4AF7-A45E-44A6FC899988}" dt="2021-07-14T06:48:10.466" v="6" actId="1076"/>
        <pc:sldMkLst>
          <pc:docMk/>
          <pc:sldMk cId="4189904169" sldId="626"/>
        </pc:sldMkLst>
        <pc:spChg chg="add mod">
          <ac:chgData name="Anna Japs" userId="d8ed7eda-dbb2-4951-9842-a6ff0a078b38" providerId="ADAL" clId="{D56E15B7-C193-4AF7-A45E-44A6FC899988}" dt="2021-07-14T06:48:10.466" v="6" actId="1076"/>
          <ac:spMkLst>
            <pc:docMk/>
            <pc:sldMk cId="4189904169" sldId="626"/>
            <ac:spMk id="2" creationId="{AEB1DA51-E681-41F4-BC95-3CEECBCB8840}"/>
          </ac:spMkLst>
        </pc:spChg>
      </pc:sldChg>
      <pc:sldChg chg="modSp add mod">
        <pc:chgData name="Anna Japs" userId="d8ed7eda-dbb2-4951-9842-a6ff0a078b38" providerId="ADAL" clId="{D56E15B7-C193-4AF7-A45E-44A6FC899988}" dt="2021-07-14T06:49:32.225" v="86" actId="20577"/>
        <pc:sldMkLst>
          <pc:docMk/>
          <pc:sldMk cId="1793525636" sldId="627"/>
        </pc:sldMkLst>
        <pc:spChg chg="mod">
          <ac:chgData name="Anna Japs" userId="d8ed7eda-dbb2-4951-9842-a6ff0a078b38" providerId="ADAL" clId="{D56E15B7-C193-4AF7-A45E-44A6FC899988}" dt="2021-07-14T06:49:05.295" v="46" actId="20577"/>
          <ac:spMkLst>
            <pc:docMk/>
            <pc:sldMk cId="1793525636" sldId="627"/>
            <ac:spMk id="2" creationId="{1A178AA1-19CF-43A8-B19F-4042B6282FE1}"/>
          </ac:spMkLst>
        </pc:spChg>
        <pc:spChg chg="mod">
          <ac:chgData name="Anna Japs" userId="d8ed7eda-dbb2-4951-9842-a6ff0a078b38" providerId="ADAL" clId="{D56E15B7-C193-4AF7-A45E-44A6FC899988}" dt="2021-07-14T06:49:32.225" v="86" actId="20577"/>
          <ac:spMkLst>
            <pc:docMk/>
            <pc:sldMk cId="1793525636" sldId="627"/>
            <ac:spMk id="3" creationId="{7D1F0636-7EF8-4D29-9C47-12E6EF0BAE0A}"/>
          </ac:spMkLst>
        </pc:spChg>
      </pc:sldChg>
      <pc:sldChg chg="modSp add mod">
        <pc:chgData name="Anna Japs" userId="d8ed7eda-dbb2-4951-9842-a6ff0a078b38" providerId="ADAL" clId="{D56E15B7-C193-4AF7-A45E-44A6FC899988}" dt="2021-07-14T06:51:27.826" v="130" actId="20577"/>
        <pc:sldMkLst>
          <pc:docMk/>
          <pc:sldMk cId="371544386" sldId="628"/>
        </pc:sldMkLst>
        <pc:spChg chg="mod">
          <ac:chgData name="Anna Japs" userId="d8ed7eda-dbb2-4951-9842-a6ff0a078b38" providerId="ADAL" clId="{D56E15B7-C193-4AF7-A45E-44A6FC899988}" dt="2021-07-14T06:51:27.826" v="130" actId="20577"/>
          <ac:spMkLst>
            <pc:docMk/>
            <pc:sldMk cId="371544386" sldId="628"/>
            <ac:spMk id="3" creationId="{E85F19C3-0D2F-4BD3-8390-E4C3B3CAFB53}"/>
          </ac:spMkLst>
        </pc:spChg>
      </pc:sldChg>
      <pc:sldChg chg="new del">
        <pc:chgData name="Anna Japs" userId="d8ed7eda-dbb2-4951-9842-a6ff0a078b38" providerId="ADAL" clId="{D56E15B7-C193-4AF7-A45E-44A6FC899988}" dt="2021-07-14T06:50:50.048" v="89" actId="47"/>
        <pc:sldMkLst>
          <pc:docMk/>
          <pc:sldMk cId="2912197822" sldId="628"/>
        </pc:sldMkLst>
      </pc:sldChg>
    </pc:docChg>
  </pc:docChgLst>
  <pc:docChgLst>
    <pc:chgData name="Japs, Anna (Mentoren)" userId="S::anna.japs_rvwbk.de#ext#@paderbornistinformatik.onmicrosoft.com::eae016a6-c41f-42ee-b93f-e84b8f2b6208" providerId="AD" clId="Web-{132D6E88-14EB-4250-ADA0-410D7BD2C912}"/>
    <pc:docChg chg="addSld delSld modSld sldOrd">
      <pc:chgData name="Japs, Anna (Mentoren)" userId="S::anna.japs_rvwbk.de#ext#@paderbornistinformatik.onmicrosoft.com::eae016a6-c41f-42ee-b93f-e84b8f2b6208" providerId="AD" clId="Web-{132D6E88-14EB-4250-ADA0-410D7BD2C912}" dt="2022-09-07T07:00:27.821" v="123"/>
      <pc:docMkLst>
        <pc:docMk/>
      </pc:docMkLst>
      <pc:sldChg chg="modNotes">
        <pc:chgData name="Japs, Anna (Mentoren)" userId="S::anna.japs_rvwbk.de#ext#@paderbornistinformatik.onmicrosoft.com::eae016a6-c41f-42ee-b93f-e84b8f2b6208" providerId="AD" clId="Web-{132D6E88-14EB-4250-ADA0-410D7BD2C912}" dt="2022-09-07T06:56:30.142" v="30"/>
        <pc:sldMkLst>
          <pc:docMk/>
          <pc:sldMk cId="270230618" sldId="466"/>
        </pc:sldMkLst>
      </pc:sldChg>
      <pc:sldChg chg="del mod modShow">
        <pc:chgData name="Japs, Anna (Mentoren)" userId="S::anna.japs_rvwbk.de#ext#@paderbornistinformatik.onmicrosoft.com::eae016a6-c41f-42ee-b93f-e84b8f2b6208" providerId="AD" clId="Web-{132D6E88-14EB-4250-ADA0-410D7BD2C912}" dt="2022-09-07T06:56:17.017" v="7"/>
        <pc:sldMkLst>
          <pc:docMk/>
          <pc:sldMk cId="1501943688" sldId="469"/>
        </pc:sldMkLst>
      </pc:sldChg>
      <pc:sldChg chg="del mod modShow">
        <pc:chgData name="Japs, Anna (Mentoren)" userId="S::anna.japs_rvwbk.de#ext#@paderbornistinformatik.onmicrosoft.com::eae016a6-c41f-42ee-b93f-e84b8f2b6208" providerId="AD" clId="Web-{132D6E88-14EB-4250-ADA0-410D7BD2C912}" dt="2022-09-07T06:56:17.017" v="6"/>
        <pc:sldMkLst>
          <pc:docMk/>
          <pc:sldMk cId="2104756486" sldId="470"/>
        </pc:sldMkLst>
      </pc:sldChg>
      <pc:sldChg chg="del mod modShow">
        <pc:chgData name="Japs, Anna (Mentoren)" userId="S::anna.japs_rvwbk.de#ext#@paderbornistinformatik.onmicrosoft.com::eae016a6-c41f-42ee-b93f-e84b8f2b6208" providerId="AD" clId="Web-{132D6E88-14EB-4250-ADA0-410D7BD2C912}" dt="2022-09-07T06:56:17.017" v="5"/>
        <pc:sldMkLst>
          <pc:docMk/>
          <pc:sldMk cId="2997233611" sldId="471"/>
        </pc:sldMkLst>
      </pc:sldChg>
      <pc:sldChg chg="del mod modShow">
        <pc:chgData name="Japs, Anna (Mentoren)" userId="S::anna.japs_rvwbk.de#ext#@paderbornistinformatik.onmicrosoft.com::eae016a6-c41f-42ee-b93f-e84b8f2b6208" providerId="AD" clId="Web-{132D6E88-14EB-4250-ADA0-410D7BD2C912}" dt="2022-09-07T06:56:17.017" v="4"/>
        <pc:sldMkLst>
          <pc:docMk/>
          <pc:sldMk cId="1620190446" sldId="472"/>
        </pc:sldMkLst>
      </pc:sldChg>
      <pc:sldChg chg="del">
        <pc:chgData name="Japs, Anna (Mentoren)" userId="S::anna.japs_rvwbk.de#ext#@paderbornistinformatik.onmicrosoft.com::eae016a6-c41f-42ee-b93f-e84b8f2b6208" providerId="AD" clId="Web-{132D6E88-14EB-4250-ADA0-410D7BD2C912}" dt="2022-09-07T06:56:43.393" v="31"/>
        <pc:sldMkLst>
          <pc:docMk/>
          <pc:sldMk cId="1635403172" sldId="474"/>
        </pc:sldMkLst>
      </pc:sldChg>
      <pc:sldChg chg="del">
        <pc:chgData name="Japs, Anna (Mentoren)" userId="S::anna.japs_rvwbk.de#ext#@paderbornistinformatik.onmicrosoft.com::eae016a6-c41f-42ee-b93f-e84b8f2b6208" providerId="AD" clId="Web-{132D6E88-14EB-4250-ADA0-410D7BD2C912}" dt="2022-09-07T06:56:50.909" v="32"/>
        <pc:sldMkLst>
          <pc:docMk/>
          <pc:sldMk cId="458057905" sldId="484"/>
        </pc:sldMkLst>
      </pc:sldChg>
      <pc:sldChg chg="ord">
        <pc:chgData name="Japs, Anna (Mentoren)" userId="S::anna.japs_rvwbk.de#ext#@paderbornistinformatik.onmicrosoft.com::eae016a6-c41f-42ee-b93f-e84b8f2b6208" providerId="AD" clId="Web-{132D6E88-14EB-4250-ADA0-410D7BD2C912}" dt="2022-09-07T06:59:48.835" v="67"/>
        <pc:sldMkLst>
          <pc:docMk/>
          <pc:sldMk cId="4121397830" sldId="550"/>
        </pc:sldMkLst>
      </pc:sldChg>
      <pc:sldChg chg="modNotes">
        <pc:chgData name="Japs, Anna (Mentoren)" userId="S::anna.japs_rvwbk.de#ext#@paderbornistinformatik.onmicrosoft.com::eae016a6-c41f-42ee-b93f-e84b8f2b6208" providerId="AD" clId="Web-{132D6E88-14EB-4250-ADA0-410D7BD2C912}" dt="2022-09-07T06:58:32.818" v="60"/>
        <pc:sldMkLst>
          <pc:docMk/>
          <pc:sldMk cId="2068667852" sldId="554"/>
        </pc:sldMkLst>
      </pc:sldChg>
      <pc:sldChg chg="modSp">
        <pc:chgData name="Japs, Anna (Mentoren)" userId="S::anna.japs_rvwbk.de#ext#@paderbornistinformatik.onmicrosoft.com::eae016a6-c41f-42ee-b93f-e84b8f2b6208" providerId="AD" clId="Web-{132D6E88-14EB-4250-ADA0-410D7BD2C912}" dt="2022-09-07T06:59:06.584" v="66" actId="20577"/>
        <pc:sldMkLst>
          <pc:docMk/>
          <pc:sldMk cId="1651199428" sldId="561"/>
        </pc:sldMkLst>
        <pc:spChg chg="mod">
          <ac:chgData name="Japs, Anna (Mentoren)" userId="S::anna.japs_rvwbk.de#ext#@paderbornistinformatik.onmicrosoft.com::eae016a6-c41f-42ee-b93f-e84b8f2b6208" providerId="AD" clId="Web-{132D6E88-14EB-4250-ADA0-410D7BD2C912}" dt="2022-09-07T06:59:06.584" v="66" actId="20577"/>
          <ac:spMkLst>
            <pc:docMk/>
            <pc:sldMk cId="1651199428" sldId="561"/>
            <ac:spMk id="5" creationId="{8E5DB12F-A67C-44F2-A70C-6A4755776AAB}"/>
          </ac:spMkLst>
        </pc:spChg>
      </pc:sldChg>
      <pc:sldChg chg="ord">
        <pc:chgData name="Japs, Anna (Mentoren)" userId="S::anna.japs_rvwbk.de#ext#@paderbornistinformatik.onmicrosoft.com::eae016a6-c41f-42ee-b93f-e84b8f2b6208" providerId="AD" clId="Web-{132D6E88-14EB-4250-ADA0-410D7BD2C912}" dt="2022-09-07T06:59:48.851" v="75"/>
        <pc:sldMkLst>
          <pc:docMk/>
          <pc:sldMk cId="544922193" sldId="598"/>
        </pc:sldMkLst>
      </pc:sldChg>
      <pc:sldChg chg="ord">
        <pc:chgData name="Japs, Anna (Mentoren)" userId="S::anna.japs_rvwbk.de#ext#@paderbornistinformatik.onmicrosoft.com::eae016a6-c41f-42ee-b93f-e84b8f2b6208" providerId="AD" clId="Web-{132D6E88-14EB-4250-ADA0-410D7BD2C912}" dt="2022-09-07T06:59:48.851" v="74"/>
        <pc:sldMkLst>
          <pc:docMk/>
          <pc:sldMk cId="2918909184" sldId="599"/>
        </pc:sldMkLst>
      </pc:sldChg>
      <pc:sldChg chg="ord">
        <pc:chgData name="Japs, Anna (Mentoren)" userId="S::anna.japs_rvwbk.de#ext#@paderbornistinformatik.onmicrosoft.com::eae016a6-c41f-42ee-b93f-e84b8f2b6208" providerId="AD" clId="Web-{132D6E88-14EB-4250-ADA0-410D7BD2C912}" dt="2022-09-07T06:59:48.851" v="73"/>
        <pc:sldMkLst>
          <pc:docMk/>
          <pc:sldMk cId="3146716188" sldId="600"/>
        </pc:sldMkLst>
      </pc:sldChg>
      <pc:sldChg chg="ord">
        <pc:chgData name="Japs, Anna (Mentoren)" userId="S::anna.japs_rvwbk.de#ext#@paderbornistinformatik.onmicrosoft.com::eae016a6-c41f-42ee-b93f-e84b8f2b6208" providerId="AD" clId="Web-{132D6E88-14EB-4250-ADA0-410D7BD2C912}" dt="2022-09-07T06:59:48.835" v="72"/>
        <pc:sldMkLst>
          <pc:docMk/>
          <pc:sldMk cId="2783496330" sldId="601"/>
        </pc:sldMkLst>
      </pc:sldChg>
      <pc:sldChg chg="ord">
        <pc:chgData name="Japs, Anna (Mentoren)" userId="S::anna.japs_rvwbk.de#ext#@paderbornistinformatik.onmicrosoft.com::eae016a6-c41f-42ee-b93f-e84b8f2b6208" providerId="AD" clId="Web-{132D6E88-14EB-4250-ADA0-410D7BD2C912}" dt="2022-09-07T06:59:48.835" v="71"/>
        <pc:sldMkLst>
          <pc:docMk/>
          <pc:sldMk cId="3108131636" sldId="602"/>
        </pc:sldMkLst>
      </pc:sldChg>
      <pc:sldChg chg="ord">
        <pc:chgData name="Japs, Anna (Mentoren)" userId="S::anna.japs_rvwbk.de#ext#@paderbornistinformatik.onmicrosoft.com::eae016a6-c41f-42ee-b93f-e84b8f2b6208" providerId="AD" clId="Web-{132D6E88-14EB-4250-ADA0-410D7BD2C912}" dt="2022-09-07T06:59:48.835" v="70"/>
        <pc:sldMkLst>
          <pc:docMk/>
          <pc:sldMk cId="2109853075" sldId="603"/>
        </pc:sldMkLst>
      </pc:sldChg>
      <pc:sldChg chg="ord">
        <pc:chgData name="Japs, Anna (Mentoren)" userId="S::anna.japs_rvwbk.de#ext#@paderbornistinformatik.onmicrosoft.com::eae016a6-c41f-42ee-b93f-e84b8f2b6208" providerId="AD" clId="Web-{132D6E88-14EB-4250-ADA0-410D7BD2C912}" dt="2022-09-07T06:59:48.835" v="69"/>
        <pc:sldMkLst>
          <pc:docMk/>
          <pc:sldMk cId="793971131" sldId="604"/>
        </pc:sldMkLst>
      </pc:sldChg>
      <pc:sldChg chg="ord">
        <pc:chgData name="Japs, Anna (Mentoren)" userId="S::anna.japs_rvwbk.de#ext#@paderbornistinformatik.onmicrosoft.com::eae016a6-c41f-42ee-b93f-e84b8f2b6208" providerId="AD" clId="Web-{132D6E88-14EB-4250-ADA0-410D7BD2C912}" dt="2022-09-07T06:59:48.835" v="68"/>
        <pc:sldMkLst>
          <pc:docMk/>
          <pc:sldMk cId="2137149618" sldId="605"/>
        </pc:sldMkLst>
      </pc:sldChg>
      <pc:sldChg chg="modNotes">
        <pc:chgData name="Japs, Anna (Mentoren)" userId="S::anna.japs_rvwbk.de#ext#@paderbornistinformatik.onmicrosoft.com::eae016a6-c41f-42ee-b93f-e84b8f2b6208" providerId="AD" clId="Web-{132D6E88-14EB-4250-ADA0-410D7BD2C912}" dt="2022-09-07T06:58:03.082" v="57"/>
        <pc:sldMkLst>
          <pc:docMk/>
          <pc:sldMk cId="455195264" sldId="646"/>
        </pc:sldMkLst>
      </pc:sldChg>
      <pc:sldChg chg="modSp new mod modClrScheme chgLayout">
        <pc:chgData name="Japs, Anna (Mentoren)" userId="S::anna.japs_rvwbk.de#ext#@paderbornistinformatik.onmicrosoft.com::eae016a6-c41f-42ee-b93f-e84b8f2b6208" providerId="AD" clId="Web-{132D6E88-14EB-4250-ADA0-410D7BD2C912}" dt="2022-09-07T07:00:15.773" v="121" actId="20577"/>
        <pc:sldMkLst>
          <pc:docMk/>
          <pc:sldMk cId="3945495412" sldId="647"/>
        </pc:sldMkLst>
        <pc:spChg chg="mod ord">
          <ac:chgData name="Japs, Anna (Mentoren)" userId="S::anna.japs_rvwbk.de#ext#@paderbornistinformatik.onmicrosoft.com::eae016a6-c41f-42ee-b93f-e84b8f2b6208" providerId="AD" clId="Web-{132D6E88-14EB-4250-ADA0-410D7BD2C912}" dt="2022-09-07T07:00:12.383" v="110" actId="20577"/>
          <ac:spMkLst>
            <pc:docMk/>
            <pc:sldMk cId="3945495412" sldId="647"/>
            <ac:spMk id="2" creationId="{69D2E2B2-E26E-8454-3E4F-E3241492A6E1}"/>
          </ac:spMkLst>
        </pc:spChg>
        <pc:spChg chg="mod ord">
          <ac:chgData name="Japs, Anna (Mentoren)" userId="S::anna.japs_rvwbk.de#ext#@paderbornistinformatik.onmicrosoft.com::eae016a6-c41f-42ee-b93f-e84b8f2b6208" providerId="AD" clId="Web-{132D6E88-14EB-4250-ADA0-410D7BD2C912}" dt="2022-09-07T07:00:15.773" v="121" actId="20577"/>
          <ac:spMkLst>
            <pc:docMk/>
            <pc:sldMk cId="3945495412" sldId="647"/>
            <ac:spMk id="3" creationId="{FF28BE6E-5455-6191-3186-A8EE5093777E}"/>
          </ac:spMkLst>
        </pc:spChg>
      </pc:sldChg>
      <pc:sldChg chg="modSp new mod modClrScheme chgLayout">
        <pc:chgData name="Japs, Anna (Mentoren)" userId="S::anna.japs_rvwbk.de#ext#@paderbornistinformatik.onmicrosoft.com::eae016a6-c41f-42ee-b93f-e84b8f2b6208" providerId="AD" clId="Web-{132D6E88-14EB-4250-ADA0-410D7BD2C912}" dt="2022-09-07T07:00:27.821" v="123"/>
        <pc:sldMkLst>
          <pc:docMk/>
          <pc:sldMk cId="3368945201" sldId="648"/>
        </pc:sldMkLst>
        <pc:spChg chg="mod ord">
          <ac:chgData name="Japs, Anna (Mentoren)" userId="S::anna.japs_rvwbk.de#ext#@paderbornistinformatik.onmicrosoft.com::eae016a6-c41f-42ee-b93f-e84b8f2b6208" providerId="AD" clId="Web-{132D6E88-14EB-4250-ADA0-410D7BD2C912}" dt="2022-09-07T07:00:27.821" v="123"/>
          <ac:spMkLst>
            <pc:docMk/>
            <pc:sldMk cId="3368945201" sldId="648"/>
            <ac:spMk id="2" creationId="{34301A65-F8DA-B88B-E645-61F5ADE8CAD7}"/>
          </ac:spMkLst>
        </pc:spChg>
        <pc:spChg chg="mod ord">
          <ac:chgData name="Japs, Anna (Mentoren)" userId="S::anna.japs_rvwbk.de#ext#@paderbornistinformatik.onmicrosoft.com::eae016a6-c41f-42ee-b93f-e84b8f2b6208" providerId="AD" clId="Web-{132D6E88-14EB-4250-ADA0-410D7BD2C912}" dt="2022-09-07T07:00:27.821" v="123"/>
          <ac:spMkLst>
            <pc:docMk/>
            <pc:sldMk cId="3368945201" sldId="648"/>
            <ac:spMk id="3" creationId="{2A81CADC-8FDB-795E-1882-B41FBD336F96}"/>
          </ac:spMkLst>
        </pc:spChg>
      </pc:sldChg>
    </pc:docChg>
  </pc:docChgLst>
  <pc:docChgLst>
    <pc:chgData name="Japs, Anna (Mentoren)" userId="S::anna.japs_rvwbk.de#ext#@paderbornistinformatik.onmicrosoft.com::eae016a6-c41f-42ee-b93f-e84b8f2b6208" providerId="AD" clId="Web-{802440F0-70F8-414F-BAB6-A4429176685C}"/>
    <pc:docChg chg="mod addSld delSld modSld sldOrd">
      <pc:chgData name="Japs, Anna (Mentoren)" userId="S::anna.japs_rvwbk.de#ext#@paderbornistinformatik.onmicrosoft.com::eae016a6-c41f-42ee-b93f-e84b8f2b6208" providerId="AD" clId="Web-{802440F0-70F8-414F-BAB6-A4429176685C}" dt="2022-09-06T20:19:40.105" v="396"/>
      <pc:docMkLst>
        <pc:docMk/>
      </pc:docMkLst>
      <pc:sldChg chg="modSp">
        <pc:chgData name="Japs, Anna (Mentoren)" userId="S::anna.japs_rvwbk.de#ext#@paderbornistinformatik.onmicrosoft.com::eae016a6-c41f-42ee-b93f-e84b8f2b6208" providerId="AD" clId="Web-{802440F0-70F8-414F-BAB6-A4429176685C}" dt="2022-09-06T20:01:14.307" v="26" actId="20577"/>
        <pc:sldMkLst>
          <pc:docMk/>
          <pc:sldMk cId="3316716307" sldId="365"/>
        </pc:sldMkLst>
        <pc:spChg chg="mod">
          <ac:chgData name="Japs, Anna (Mentoren)" userId="S::anna.japs_rvwbk.de#ext#@paderbornistinformatik.onmicrosoft.com::eae016a6-c41f-42ee-b93f-e84b8f2b6208" providerId="AD" clId="Web-{802440F0-70F8-414F-BAB6-A4429176685C}" dt="2022-09-06T20:00:53.087" v="10" actId="20577"/>
          <ac:spMkLst>
            <pc:docMk/>
            <pc:sldMk cId="3316716307" sldId="365"/>
            <ac:spMk id="4" creationId="{85A67CD6-80D8-4183-B28F-C8F5C17E6F87}"/>
          </ac:spMkLst>
        </pc:spChg>
        <pc:spChg chg="mod">
          <ac:chgData name="Japs, Anna (Mentoren)" userId="S::anna.japs_rvwbk.de#ext#@paderbornistinformatik.onmicrosoft.com::eae016a6-c41f-42ee-b93f-e84b8f2b6208" providerId="AD" clId="Web-{802440F0-70F8-414F-BAB6-A4429176685C}" dt="2022-09-06T20:01:14.307" v="26" actId="20577"/>
          <ac:spMkLst>
            <pc:docMk/>
            <pc:sldMk cId="3316716307" sldId="365"/>
            <ac:spMk id="5" creationId="{F88D832B-C2D4-437E-A215-66F2A2EE249A}"/>
          </ac:spMkLst>
        </pc:spChg>
      </pc:sldChg>
      <pc:sldChg chg="del">
        <pc:chgData name="Japs, Anna (Mentoren)" userId="S::anna.japs_rvwbk.de#ext#@paderbornistinformatik.onmicrosoft.com::eae016a6-c41f-42ee-b93f-e84b8f2b6208" providerId="AD" clId="Web-{802440F0-70F8-414F-BAB6-A4429176685C}" dt="2022-09-06T20:19:28.526" v="387"/>
        <pc:sldMkLst>
          <pc:docMk/>
          <pc:sldMk cId="3655283908" sldId="399"/>
        </pc:sldMkLst>
      </pc:sldChg>
      <pc:sldChg chg="del">
        <pc:chgData name="Japs, Anna (Mentoren)" userId="S::anna.japs_rvwbk.de#ext#@paderbornistinformatik.onmicrosoft.com::eae016a6-c41f-42ee-b93f-e84b8f2b6208" providerId="AD" clId="Web-{802440F0-70F8-414F-BAB6-A4429176685C}" dt="2022-09-06T20:19:30.808" v="388"/>
        <pc:sldMkLst>
          <pc:docMk/>
          <pc:sldMk cId="1277289119" sldId="401"/>
        </pc:sldMkLst>
      </pc:sldChg>
      <pc:sldChg chg="del">
        <pc:chgData name="Japs, Anna (Mentoren)" userId="S::anna.japs_rvwbk.de#ext#@paderbornistinformatik.onmicrosoft.com::eae016a6-c41f-42ee-b93f-e84b8f2b6208" providerId="AD" clId="Web-{802440F0-70F8-414F-BAB6-A4429176685C}" dt="2022-09-06T20:19:33.808" v="389"/>
        <pc:sldMkLst>
          <pc:docMk/>
          <pc:sldMk cId="3702053383" sldId="402"/>
        </pc:sldMkLst>
      </pc:sldChg>
      <pc:sldChg chg="del">
        <pc:chgData name="Japs, Anna (Mentoren)" userId="S::anna.japs_rvwbk.de#ext#@paderbornistinformatik.onmicrosoft.com::eae016a6-c41f-42ee-b93f-e84b8f2b6208" providerId="AD" clId="Web-{802440F0-70F8-414F-BAB6-A4429176685C}" dt="2022-09-06T20:19:35.026" v="390"/>
        <pc:sldMkLst>
          <pc:docMk/>
          <pc:sldMk cId="3516201705" sldId="404"/>
        </pc:sldMkLst>
      </pc:sldChg>
      <pc:sldChg chg="del">
        <pc:chgData name="Japs, Anna (Mentoren)" userId="S::anna.japs_rvwbk.de#ext#@paderbornistinformatik.onmicrosoft.com::eae016a6-c41f-42ee-b93f-e84b8f2b6208" providerId="AD" clId="Web-{802440F0-70F8-414F-BAB6-A4429176685C}" dt="2022-09-06T20:19:35.495" v="391"/>
        <pc:sldMkLst>
          <pc:docMk/>
          <pc:sldMk cId="1582262517" sldId="405"/>
        </pc:sldMkLst>
      </pc:sldChg>
      <pc:sldChg chg="del">
        <pc:chgData name="Japs, Anna (Mentoren)" userId="S::anna.japs_rvwbk.de#ext#@paderbornistinformatik.onmicrosoft.com::eae016a6-c41f-42ee-b93f-e84b8f2b6208" providerId="AD" clId="Web-{802440F0-70F8-414F-BAB6-A4429176685C}" dt="2022-09-06T20:19:36.230" v="392"/>
        <pc:sldMkLst>
          <pc:docMk/>
          <pc:sldMk cId="833953859" sldId="406"/>
        </pc:sldMkLst>
      </pc:sldChg>
      <pc:sldChg chg="del">
        <pc:chgData name="Japs, Anna (Mentoren)" userId="S::anna.japs_rvwbk.de#ext#@paderbornistinformatik.onmicrosoft.com::eae016a6-c41f-42ee-b93f-e84b8f2b6208" providerId="AD" clId="Web-{802440F0-70F8-414F-BAB6-A4429176685C}" dt="2022-09-06T20:19:37.620" v="393"/>
        <pc:sldMkLst>
          <pc:docMk/>
          <pc:sldMk cId="1097692884" sldId="408"/>
        </pc:sldMkLst>
      </pc:sldChg>
      <pc:sldChg chg="del">
        <pc:chgData name="Japs, Anna (Mentoren)" userId="S::anna.japs_rvwbk.de#ext#@paderbornistinformatik.onmicrosoft.com::eae016a6-c41f-42ee-b93f-e84b8f2b6208" providerId="AD" clId="Web-{802440F0-70F8-414F-BAB6-A4429176685C}" dt="2022-09-06T20:19:38.495" v="394"/>
        <pc:sldMkLst>
          <pc:docMk/>
          <pc:sldMk cId="3051027400" sldId="410"/>
        </pc:sldMkLst>
      </pc:sldChg>
      <pc:sldChg chg="modSp modCm">
        <pc:chgData name="Japs, Anna (Mentoren)" userId="S::anna.japs_rvwbk.de#ext#@paderbornistinformatik.onmicrosoft.com::eae016a6-c41f-42ee-b93f-e84b8f2b6208" providerId="AD" clId="Web-{802440F0-70F8-414F-BAB6-A4429176685C}" dt="2022-09-06T20:00:08.664" v="7" actId="20577"/>
        <pc:sldMkLst>
          <pc:docMk/>
          <pc:sldMk cId="3999975171" sldId="448"/>
        </pc:sldMkLst>
        <pc:spChg chg="mod">
          <ac:chgData name="Japs, Anna (Mentoren)" userId="S::anna.japs_rvwbk.de#ext#@paderbornistinformatik.onmicrosoft.com::eae016a6-c41f-42ee-b93f-e84b8f2b6208" providerId="AD" clId="Web-{802440F0-70F8-414F-BAB6-A4429176685C}" dt="2022-09-06T20:00:08.664" v="7" actId="20577"/>
          <ac:spMkLst>
            <pc:docMk/>
            <pc:sldMk cId="3999975171" sldId="448"/>
            <ac:spMk id="6" creationId="{6F3DFD75-4492-424A-AA98-26B4472B3CD3}"/>
          </ac:spMkLst>
        </pc:spChg>
      </pc:sldChg>
      <pc:sldChg chg="modSp">
        <pc:chgData name="Japs, Anna (Mentoren)" userId="S::anna.japs_rvwbk.de#ext#@paderbornistinformatik.onmicrosoft.com::eae016a6-c41f-42ee-b93f-e84b8f2b6208" providerId="AD" clId="Web-{802440F0-70F8-414F-BAB6-A4429176685C}" dt="2022-09-06T20:02:31.982" v="52" actId="20577"/>
        <pc:sldMkLst>
          <pc:docMk/>
          <pc:sldMk cId="2305231390" sldId="465"/>
        </pc:sldMkLst>
        <pc:spChg chg="mod">
          <ac:chgData name="Japs, Anna (Mentoren)" userId="S::anna.japs_rvwbk.de#ext#@paderbornistinformatik.onmicrosoft.com::eae016a6-c41f-42ee-b93f-e84b8f2b6208" providerId="AD" clId="Web-{802440F0-70F8-414F-BAB6-A4429176685C}" dt="2022-09-06T20:01:54.590" v="30" actId="20577"/>
          <ac:spMkLst>
            <pc:docMk/>
            <pc:sldMk cId="2305231390" sldId="465"/>
            <ac:spMk id="10" creationId="{7904ECFC-5F48-4CE7-8BA6-8CF6BC0D92EF}"/>
          </ac:spMkLst>
        </pc:spChg>
        <pc:spChg chg="mod">
          <ac:chgData name="Japs, Anna (Mentoren)" userId="S::anna.japs_rvwbk.de#ext#@paderbornistinformatik.onmicrosoft.com::eae016a6-c41f-42ee-b93f-e84b8f2b6208" providerId="AD" clId="Web-{802440F0-70F8-414F-BAB6-A4429176685C}" dt="2022-09-06T20:01:56.262" v="35" actId="20577"/>
          <ac:spMkLst>
            <pc:docMk/>
            <pc:sldMk cId="2305231390" sldId="465"/>
            <ac:spMk id="12" creationId="{FE055C98-175C-4DEA-8134-5AAB3329B2A4}"/>
          </ac:spMkLst>
        </pc:spChg>
        <pc:spChg chg="mod">
          <ac:chgData name="Japs, Anna (Mentoren)" userId="S::anna.japs_rvwbk.de#ext#@paderbornistinformatik.onmicrosoft.com::eae016a6-c41f-42ee-b93f-e84b8f2b6208" providerId="AD" clId="Web-{802440F0-70F8-414F-BAB6-A4429176685C}" dt="2022-09-06T20:02:02.340" v="41" actId="20577"/>
          <ac:spMkLst>
            <pc:docMk/>
            <pc:sldMk cId="2305231390" sldId="465"/>
            <ac:spMk id="14" creationId="{2A669918-362B-451C-8380-CDD8C61FE9BF}"/>
          </ac:spMkLst>
        </pc:spChg>
        <pc:spChg chg="mod">
          <ac:chgData name="Japs, Anna (Mentoren)" userId="S::anna.japs_rvwbk.de#ext#@paderbornistinformatik.onmicrosoft.com::eae016a6-c41f-42ee-b93f-e84b8f2b6208" providerId="AD" clId="Web-{802440F0-70F8-414F-BAB6-A4429176685C}" dt="2022-09-06T20:02:31.982" v="52" actId="20577"/>
          <ac:spMkLst>
            <pc:docMk/>
            <pc:sldMk cId="2305231390" sldId="465"/>
            <ac:spMk id="20" creationId="{C9219282-32E5-44D5-BBF4-CDE4D4127D3B}"/>
          </ac:spMkLst>
        </pc:spChg>
      </pc:sldChg>
      <pc:sldChg chg="modSp modCm">
        <pc:chgData name="Japs, Anna (Mentoren)" userId="S::anna.japs_rvwbk.de#ext#@paderbornistinformatik.onmicrosoft.com::eae016a6-c41f-42ee-b93f-e84b8f2b6208" providerId="AD" clId="Web-{802440F0-70F8-414F-BAB6-A4429176685C}" dt="2022-09-06T20:04:02.469" v="139"/>
        <pc:sldMkLst>
          <pc:docMk/>
          <pc:sldMk cId="270230618" sldId="466"/>
        </pc:sldMkLst>
        <pc:spChg chg="mod">
          <ac:chgData name="Japs, Anna (Mentoren)" userId="S::anna.japs_rvwbk.de#ext#@paderbornistinformatik.onmicrosoft.com::eae016a6-c41f-42ee-b93f-e84b8f2b6208" providerId="AD" clId="Web-{802440F0-70F8-414F-BAB6-A4429176685C}" dt="2022-09-06T20:03:54.203" v="138" actId="20577"/>
          <ac:spMkLst>
            <pc:docMk/>
            <pc:sldMk cId="270230618" sldId="466"/>
            <ac:spMk id="7" creationId="{E9D4B501-8A36-44C6-B006-B42CE042D7BF}"/>
          </ac:spMkLst>
        </pc:spChg>
      </pc:sldChg>
      <pc:sldChg chg="modSp">
        <pc:chgData name="Japs, Anna (Mentoren)" userId="S::anna.japs_rvwbk.de#ext#@paderbornistinformatik.onmicrosoft.com::eae016a6-c41f-42ee-b93f-e84b8f2b6208" providerId="AD" clId="Web-{802440F0-70F8-414F-BAB6-A4429176685C}" dt="2022-09-06T20:04:39.174" v="144" actId="20577"/>
        <pc:sldMkLst>
          <pc:docMk/>
          <pc:sldMk cId="3224694497" sldId="473"/>
        </pc:sldMkLst>
        <pc:spChg chg="mod">
          <ac:chgData name="Japs, Anna (Mentoren)" userId="S::anna.japs_rvwbk.de#ext#@paderbornistinformatik.onmicrosoft.com::eae016a6-c41f-42ee-b93f-e84b8f2b6208" providerId="AD" clId="Web-{802440F0-70F8-414F-BAB6-A4429176685C}" dt="2022-09-06T20:04:39.174" v="144" actId="20577"/>
          <ac:spMkLst>
            <pc:docMk/>
            <pc:sldMk cId="3224694497" sldId="473"/>
            <ac:spMk id="19" creationId="{E55B1BE3-D3DC-43AA-B2E1-1BF6ACDC2400}"/>
          </ac:spMkLst>
        </pc:spChg>
      </pc:sldChg>
      <pc:sldChg chg="del">
        <pc:chgData name="Japs, Anna (Mentoren)" userId="S::anna.japs_rvwbk.de#ext#@paderbornistinformatik.onmicrosoft.com::eae016a6-c41f-42ee-b93f-e84b8f2b6208" providerId="AD" clId="Web-{802440F0-70F8-414F-BAB6-A4429176685C}" dt="2022-09-06T20:04:52.393" v="145"/>
        <pc:sldMkLst>
          <pc:docMk/>
          <pc:sldMk cId="1090141614" sldId="475"/>
        </pc:sldMkLst>
      </pc:sldChg>
      <pc:sldChg chg="del">
        <pc:chgData name="Japs, Anna (Mentoren)" userId="S::anna.japs_rvwbk.de#ext#@paderbornistinformatik.onmicrosoft.com::eae016a6-c41f-42ee-b93f-e84b8f2b6208" providerId="AD" clId="Web-{802440F0-70F8-414F-BAB6-A4429176685C}" dt="2022-09-06T20:04:54.440" v="146"/>
        <pc:sldMkLst>
          <pc:docMk/>
          <pc:sldMk cId="1538903021" sldId="478"/>
        </pc:sldMkLst>
      </pc:sldChg>
      <pc:sldChg chg="del">
        <pc:chgData name="Japs, Anna (Mentoren)" userId="S::anna.japs_rvwbk.de#ext#@paderbornistinformatik.onmicrosoft.com::eae016a6-c41f-42ee-b93f-e84b8f2b6208" providerId="AD" clId="Web-{802440F0-70F8-414F-BAB6-A4429176685C}" dt="2022-09-06T20:05:40.864" v="147"/>
        <pc:sldMkLst>
          <pc:docMk/>
          <pc:sldMk cId="188554876" sldId="482"/>
        </pc:sldMkLst>
      </pc:sldChg>
      <pc:sldChg chg="modSp">
        <pc:chgData name="Japs, Anna (Mentoren)" userId="S::anna.japs_rvwbk.de#ext#@paderbornistinformatik.onmicrosoft.com::eae016a6-c41f-42ee-b93f-e84b8f2b6208" providerId="AD" clId="Web-{802440F0-70F8-414F-BAB6-A4429176685C}" dt="2022-09-06T20:07:11.930" v="184" actId="20577"/>
        <pc:sldMkLst>
          <pc:docMk/>
          <pc:sldMk cId="3852553629" sldId="483"/>
        </pc:sldMkLst>
        <pc:spChg chg="mod">
          <ac:chgData name="Japs, Anna (Mentoren)" userId="S::anna.japs_rvwbk.de#ext#@paderbornistinformatik.onmicrosoft.com::eae016a6-c41f-42ee-b93f-e84b8f2b6208" providerId="AD" clId="Web-{802440F0-70F8-414F-BAB6-A4429176685C}" dt="2022-09-06T20:07:11.930" v="184" actId="20577"/>
          <ac:spMkLst>
            <pc:docMk/>
            <pc:sldMk cId="3852553629" sldId="483"/>
            <ac:spMk id="4" creationId="{8FB992B2-AF0C-433A-B0FB-8754FD1FD316}"/>
          </ac:spMkLst>
        </pc:spChg>
      </pc:sldChg>
      <pc:sldChg chg="modSp">
        <pc:chgData name="Japs, Anna (Mentoren)" userId="S::anna.japs_rvwbk.de#ext#@paderbornistinformatik.onmicrosoft.com::eae016a6-c41f-42ee-b93f-e84b8f2b6208" providerId="AD" clId="Web-{802440F0-70F8-414F-BAB6-A4429176685C}" dt="2022-09-06T20:09:00.340" v="205" actId="20577"/>
        <pc:sldMkLst>
          <pc:docMk/>
          <pc:sldMk cId="3683809912" sldId="489"/>
        </pc:sldMkLst>
        <pc:spChg chg="mod">
          <ac:chgData name="Japs, Anna (Mentoren)" userId="S::anna.japs_rvwbk.de#ext#@paderbornistinformatik.onmicrosoft.com::eae016a6-c41f-42ee-b93f-e84b8f2b6208" providerId="AD" clId="Web-{802440F0-70F8-414F-BAB6-A4429176685C}" dt="2022-09-06T20:09:00.340" v="205" actId="20577"/>
          <ac:spMkLst>
            <pc:docMk/>
            <pc:sldMk cId="3683809912" sldId="489"/>
            <ac:spMk id="6" creationId="{56F3FA22-D6EE-46C0-9B3C-20A5DA6B77F1}"/>
          </ac:spMkLst>
        </pc:spChg>
      </pc:sldChg>
      <pc:sldChg chg="modSp">
        <pc:chgData name="Japs, Anna (Mentoren)" userId="S::anna.japs_rvwbk.de#ext#@paderbornistinformatik.onmicrosoft.com::eae016a6-c41f-42ee-b93f-e84b8f2b6208" providerId="AD" clId="Web-{802440F0-70F8-414F-BAB6-A4429176685C}" dt="2022-09-06T20:09:25.982" v="211" actId="20577"/>
        <pc:sldMkLst>
          <pc:docMk/>
          <pc:sldMk cId="2483928950" sldId="491"/>
        </pc:sldMkLst>
        <pc:spChg chg="mod">
          <ac:chgData name="Japs, Anna (Mentoren)" userId="S::anna.japs_rvwbk.de#ext#@paderbornistinformatik.onmicrosoft.com::eae016a6-c41f-42ee-b93f-e84b8f2b6208" providerId="AD" clId="Web-{802440F0-70F8-414F-BAB6-A4429176685C}" dt="2022-09-06T20:09:25.982" v="211" actId="20577"/>
          <ac:spMkLst>
            <pc:docMk/>
            <pc:sldMk cId="2483928950" sldId="491"/>
            <ac:spMk id="4" creationId="{8FB992B2-AF0C-433A-B0FB-8754FD1FD316}"/>
          </ac:spMkLst>
        </pc:spChg>
      </pc:sldChg>
      <pc:sldChg chg="add del">
        <pc:chgData name="Japs, Anna (Mentoren)" userId="S::anna.japs_rvwbk.de#ext#@paderbornistinformatik.onmicrosoft.com::eae016a6-c41f-42ee-b93f-e84b8f2b6208" providerId="AD" clId="Web-{802440F0-70F8-414F-BAB6-A4429176685C}" dt="2022-09-06T20:10:27.906" v="218"/>
        <pc:sldMkLst>
          <pc:docMk/>
          <pc:sldMk cId="95727966" sldId="492"/>
        </pc:sldMkLst>
      </pc:sldChg>
      <pc:sldChg chg="modSp add del ord">
        <pc:chgData name="Japs, Anna (Mentoren)" userId="S::anna.japs_rvwbk.de#ext#@paderbornistinformatik.onmicrosoft.com::eae016a6-c41f-42ee-b93f-e84b8f2b6208" providerId="AD" clId="Web-{802440F0-70F8-414F-BAB6-A4429176685C}" dt="2022-09-06T20:11:33.424" v="238" actId="20577"/>
        <pc:sldMkLst>
          <pc:docMk/>
          <pc:sldMk cId="3656468109" sldId="493"/>
        </pc:sldMkLst>
        <pc:spChg chg="mod">
          <ac:chgData name="Japs, Anna (Mentoren)" userId="S::anna.japs_rvwbk.de#ext#@paderbornistinformatik.onmicrosoft.com::eae016a6-c41f-42ee-b93f-e84b8f2b6208" providerId="AD" clId="Web-{802440F0-70F8-414F-BAB6-A4429176685C}" dt="2022-09-06T20:11:29.033" v="237" actId="20577"/>
          <ac:spMkLst>
            <pc:docMk/>
            <pc:sldMk cId="3656468109" sldId="493"/>
            <ac:spMk id="2" creationId="{D0E8AEED-D280-48D1-8839-B51381ABB9C9}"/>
          </ac:spMkLst>
        </pc:spChg>
        <pc:spChg chg="mod">
          <ac:chgData name="Japs, Anna (Mentoren)" userId="S::anna.japs_rvwbk.de#ext#@paderbornistinformatik.onmicrosoft.com::eae016a6-c41f-42ee-b93f-e84b8f2b6208" providerId="AD" clId="Web-{802440F0-70F8-414F-BAB6-A4429176685C}" dt="2022-09-06T20:11:33.424" v="238" actId="20577"/>
          <ac:spMkLst>
            <pc:docMk/>
            <pc:sldMk cId="3656468109" sldId="493"/>
            <ac:spMk id="7" creationId="{2A282687-95CB-46AE-B87B-2ACE2F12FAAE}"/>
          </ac:spMkLst>
        </pc:spChg>
      </pc:sldChg>
      <pc:sldChg chg="del">
        <pc:chgData name="Japs, Anna (Mentoren)" userId="S::anna.japs_rvwbk.de#ext#@paderbornistinformatik.onmicrosoft.com::eae016a6-c41f-42ee-b93f-e84b8f2b6208" providerId="AD" clId="Web-{802440F0-70F8-414F-BAB6-A4429176685C}" dt="2022-09-06T20:10:33.281" v="219"/>
        <pc:sldMkLst>
          <pc:docMk/>
          <pc:sldMk cId="870731762" sldId="494"/>
        </pc:sldMkLst>
      </pc:sldChg>
      <pc:sldChg chg="del">
        <pc:chgData name="Japs, Anna (Mentoren)" userId="S::anna.japs_rvwbk.de#ext#@paderbornistinformatik.onmicrosoft.com::eae016a6-c41f-42ee-b93f-e84b8f2b6208" providerId="AD" clId="Web-{802440F0-70F8-414F-BAB6-A4429176685C}" dt="2022-09-06T20:10:34.672" v="220"/>
        <pc:sldMkLst>
          <pc:docMk/>
          <pc:sldMk cId="741344621" sldId="495"/>
        </pc:sldMkLst>
      </pc:sldChg>
      <pc:sldChg chg="del">
        <pc:chgData name="Japs, Anna (Mentoren)" userId="S::anna.japs_rvwbk.de#ext#@paderbornistinformatik.onmicrosoft.com::eae016a6-c41f-42ee-b93f-e84b8f2b6208" providerId="AD" clId="Web-{802440F0-70F8-414F-BAB6-A4429176685C}" dt="2022-09-06T20:10:35.937" v="221"/>
        <pc:sldMkLst>
          <pc:docMk/>
          <pc:sldMk cId="3655124927" sldId="496"/>
        </pc:sldMkLst>
      </pc:sldChg>
      <pc:sldChg chg="del">
        <pc:chgData name="Japs, Anna (Mentoren)" userId="S::anna.japs_rvwbk.de#ext#@paderbornistinformatik.onmicrosoft.com::eae016a6-c41f-42ee-b93f-e84b8f2b6208" providerId="AD" clId="Web-{802440F0-70F8-414F-BAB6-A4429176685C}" dt="2022-09-06T20:10:36.578" v="222"/>
        <pc:sldMkLst>
          <pc:docMk/>
          <pc:sldMk cId="2306431983" sldId="497"/>
        </pc:sldMkLst>
      </pc:sldChg>
      <pc:sldChg chg="del">
        <pc:chgData name="Japs, Anna (Mentoren)" userId="S::anna.japs_rvwbk.de#ext#@paderbornistinformatik.onmicrosoft.com::eae016a6-c41f-42ee-b93f-e84b8f2b6208" providerId="AD" clId="Web-{802440F0-70F8-414F-BAB6-A4429176685C}" dt="2022-09-06T20:10:37.562" v="223"/>
        <pc:sldMkLst>
          <pc:docMk/>
          <pc:sldMk cId="3693877634" sldId="498"/>
        </pc:sldMkLst>
      </pc:sldChg>
      <pc:sldChg chg="del">
        <pc:chgData name="Japs, Anna (Mentoren)" userId="S::anna.japs_rvwbk.de#ext#@paderbornistinformatik.onmicrosoft.com::eae016a6-c41f-42ee-b93f-e84b8f2b6208" providerId="AD" clId="Web-{802440F0-70F8-414F-BAB6-A4429176685C}" dt="2022-09-06T20:10:38.453" v="224"/>
        <pc:sldMkLst>
          <pc:docMk/>
          <pc:sldMk cId="2793752413" sldId="499"/>
        </pc:sldMkLst>
      </pc:sldChg>
      <pc:sldChg chg="del">
        <pc:chgData name="Japs, Anna (Mentoren)" userId="S::anna.japs_rvwbk.de#ext#@paderbornistinformatik.onmicrosoft.com::eae016a6-c41f-42ee-b93f-e84b8f2b6208" providerId="AD" clId="Web-{802440F0-70F8-414F-BAB6-A4429176685C}" dt="2022-09-06T20:10:39.547" v="225"/>
        <pc:sldMkLst>
          <pc:docMk/>
          <pc:sldMk cId="746247323" sldId="500"/>
        </pc:sldMkLst>
      </pc:sldChg>
      <pc:sldChg chg="del">
        <pc:chgData name="Japs, Anna (Mentoren)" userId="S::anna.japs_rvwbk.de#ext#@paderbornistinformatik.onmicrosoft.com::eae016a6-c41f-42ee-b93f-e84b8f2b6208" providerId="AD" clId="Web-{802440F0-70F8-414F-BAB6-A4429176685C}" dt="2022-09-06T20:10:42.562" v="226"/>
        <pc:sldMkLst>
          <pc:docMk/>
          <pc:sldMk cId="3450773866" sldId="501"/>
        </pc:sldMkLst>
      </pc:sldChg>
      <pc:sldChg chg="del">
        <pc:chgData name="Japs, Anna (Mentoren)" userId="S::anna.japs_rvwbk.de#ext#@paderbornistinformatik.onmicrosoft.com::eae016a6-c41f-42ee-b93f-e84b8f2b6208" providerId="AD" clId="Web-{802440F0-70F8-414F-BAB6-A4429176685C}" dt="2022-09-06T20:10:16.577" v="213"/>
        <pc:sldMkLst>
          <pc:docMk/>
          <pc:sldMk cId="783828517" sldId="506"/>
        </pc:sldMkLst>
      </pc:sldChg>
      <pc:sldChg chg="del">
        <pc:chgData name="Japs, Anna (Mentoren)" userId="S::anna.japs_rvwbk.de#ext#@paderbornistinformatik.onmicrosoft.com::eae016a6-c41f-42ee-b93f-e84b8f2b6208" providerId="AD" clId="Web-{802440F0-70F8-414F-BAB6-A4429176685C}" dt="2022-09-06T20:09:54.280" v="212"/>
        <pc:sldMkLst>
          <pc:docMk/>
          <pc:sldMk cId="46780297" sldId="513"/>
        </pc:sldMkLst>
      </pc:sldChg>
      <pc:sldChg chg="del">
        <pc:chgData name="Japs, Anna (Mentoren)" userId="S::anna.japs_rvwbk.de#ext#@paderbornistinformatik.onmicrosoft.com::eae016a6-c41f-42ee-b93f-e84b8f2b6208" providerId="AD" clId="Web-{802440F0-70F8-414F-BAB6-A4429176685C}" dt="2022-09-06T20:07:34.212" v="185"/>
        <pc:sldMkLst>
          <pc:docMk/>
          <pc:sldMk cId="3691752874" sldId="514"/>
        </pc:sldMkLst>
      </pc:sldChg>
      <pc:sldChg chg="modSp">
        <pc:chgData name="Japs, Anna (Mentoren)" userId="S::anna.japs_rvwbk.de#ext#@paderbornistinformatik.onmicrosoft.com::eae016a6-c41f-42ee-b93f-e84b8f2b6208" providerId="AD" clId="Web-{802440F0-70F8-414F-BAB6-A4429176685C}" dt="2022-09-06T20:08:15.620" v="195" actId="20577"/>
        <pc:sldMkLst>
          <pc:docMk/>
          <pc:sldMk cId="684209357" sldId="515"/>
        </pc:sldMkLst>
        <pc:spChg chg="mod">
          <ac:chgData name="Japs, Anna (Mentoren)" userId="S::anna.japs_rvwbk.de#ext#@paderbornistinformatik.onmicrosoft.com::eae016a6-c41f-42ee-b93f-e84b8f2b6208" providerId="AD" clId="Web-{802440F0-70F8-414F-BAB6-A4429176685C}" dt="2022-09-06T20:08:11.479" v="192" actId="20577"/>
          <ac:spMkLst>
            <pc:docMk/>
            <pc:sldMk cId="684209357" sldId="515"/>
            <ac:spMk id="3" creationId="{40BEEAFF-3906-4489-9BC4-D3CF344C38AC}"/>
          </ac:spMkLst>
        </pc:spChg>
        <pc:spChg chg="mod">
          <ac:chgData name="Japs, Anna (Mentoren)" userId="S::anna.japs_rvwbk.de#ext#@paderbornistinformatik.onmicrosoft.com::eae016a6-c41f-42ee-b93f-e84b8f2b6208" providerId="AD" clId="Web-{802440F0-70F8-414F-BAB6-A4429176685C}" dt="2022-09-06T20:08:15.620" v="195" actId="20577"/>
          <ac:spMkLst>
            <pc:docMk/>
            <pc:sldMk cId="684209357" sldId="515"/>
            <ac:spMk id="4" creationId="{FC95F4BA-F751-450B-B3C8-9741AEAF1D6E}"/>
          </ac:spMkLst>
        </pc:spChg>
      </pc:sldChg>
      <pc:sldChg chg="del">
        <pc:chgData name="Japs, Anna (Mentoren)" userId="S::anna.japs_rvwbk.de#ext#@paderbornistinformatik.onmicrosoft.com::eae016a6-c41f-42ee-b93f-e84b8f2b6208" providerId="AD" clId="Web-{802440F0-70F8-414F-BAB6-A4429176685C}" dt="2022-09-06T20:10:43.688" v="227"/>
        <pc:sldMkLst>
          <pc:docMk/>
          <pc:sldMk cId="2696139486" sldId="517"/>
        </pc:sldMkLst>
      </pc:sldChg>
      <pc:sldChg chg="del">
        <pc:chgData name="Japs, Anna (Mentoren)" userId="S::anna.japs_rvwbk.de#ext#@paderbornistinformatik.onmicrosoft.com::eae016a6-c41f-42ee-b93f-e84b8f2b6208" providerId="AD" clId="Web-{802440F0-70F8-414F-BAB6-A4429176685C}" dt="2022-09-06T20:10:44.578" v="228"/>
        <pc:sldMkLst>
          <pc:docMk/>
          <pc:sldMk cId="621241137" sldId="518"/>
        </pc:sldMkLst>
      </pc:sldChg>
      <pc:sldChg chg="del">
        <pc:chgData name="Japs, Anna (Mentoren)" userId="S::anna.japs_rvwbk.de#ext#@paderbornistinformatik.onmicrosoft.com::eae016a6-c41f-42ee-b93f-e84b8f2b6208" providerId="AD" clId="Web-{802440F0-70F8-414F-BAB6-A4429176685C}" dt="2022-09-06T20:14:17.792" v="321"/>
        <pc:sldMkLst>
          <pc:docMk/>
          <pc:sldMk cId="1479592925" sldId="523"/>
        </pc:sldMkLst>
      </pc:sldChg>
      <pc:sldChg chg="del">
        <pc:chgData name="Japs, Anna (Mentoren)" userId="S::anna.japs_rvwbk.de#ext#@paderbornistinformatik.onmicrosoft.com::eae016a6-c41f-42ee-b93f-e84b8f2b6208" providerId="AD" clId="Web-{802440F0-70F8-414F-BAB6-A4429176685C}" dt="2022-09-06T20:14:18.386" v="322"/>
        <pc:sldMkLst>
          <pc:docMk/>
          <pc:sldMk cId="1212727826" sldId="524"/>
        </pc:sldMkLst>
      </pc:sldChg>
      <pc:sldChg chg="del">
        <pc:chgData name="Japs, Anna (Mentoren)" userId="S::anna.japs_rvwbk.de#ext#@paderbornistinformatik.onmicrosoft.com::eae016a6-c41f-42ee-b93f-e84b8f2b6208" providerId="AD" clId="Web-{802440F0-70F8-414F-BAB6-A4429176685C}" dt="2022-09-06T20:14:19.089" v="323"/>
        <pc:sldMkLst>
          <pc:docMk/>
          <pc:sldMk cId="259215074" sldId="526"/>
        </pc:sldMkLst>
      </pc:sldChg>
      <pc:sldChg chg="delSp modSp">
        <pc:chgData name="Japs, Anna (Mentoren)" userId="S::anna.japs_rvwbk.de#ext#@paderbornistinformatik.onmicrosoft.com::eae016a6-c41f-42ee-b93f-e84b8f2b6208" providerId="AD" clId="Web-{802440F0-70F8-414F-BAB6-A4429176685C}" dt="2022-09-06T20:14:12.464" v="319" actId="20577"/>
        <pc:sldMkLst>
          <pc:docMk/>
          <pc:sldMk cId="4282423040" sldId="537"/>
        </pc:sldMkLst>
        <pc:spChg chg="del">
          <ac:chgData name="Japs, Anna (Mentoren)" userId="S::anna.japs_rvwbk.de#ext#@paderbornistinformatik.onmicrosoft.com::eae016a6-c41f-42ee-b93f-e84b8f2b6208" providerId="AD" clId="Web-{802440F0-70F8-414F-BAB6-A4429176685C}" dt="2022-09-06T20:12:42.710" v="240"/>
          <ac:spMkLst>
            <pc:docMk/>
            <pc:sldMk cId="4282423040" sldId="537"/>
            <ac:spMk id="2" creationId="{C3EAB69D-98F6-4FF1-ABC3-F2F5C0DDB69D}"/>
          </ac:spMkLst>
        </pc:spChg>
        <pc:spChg chg="del">
          <ac:chgData name="Japs, Anna (Mentoren)" userId="S::anna.japs_rvwbk.de#ext#@paderbornistinformatik.onmicrosoft.com::eae016a6-c41f-42ee-b93f-e84b8f2b6208" providerId="AD" clId="Web-{802440F0-70F8-414F-BAB6-A4429176685C}" dt="2022-09-06T20:12:41.226" v="239"/>
          <ac:spMkLst>
            <pc:docMk/>
            <pc:sldMk cId="4282423040" sldId="537"/>
            <ac:spMk id="3" creationId="{DA5E81F7-3093-430B-B0E5-A65EAECDF440}"/>
          </ac:spMkLst>
        </pc:spChg>
        <pc:spChg chg="mod">
          <ac:chgData name="Japs, Anna (Mentoren)" userId="S::anna.japs_rvwbk.de#ext#@paderbornistinformatik.onmicrosoft.com::eae016a6-c41f-42ee-b93f-e84b8f2b6208" providerId="AD" clId="Web-{802440F0-70F8-414F-BAB6-A4429176685C}" dt="2022-09-06T20:14:12.464" v="319" actId="20577"/>
          <ac:spMkLst>
            <pc:docMk/>
            <pc:sldMk cId="4282423040" sldId="537"/>
            <ac:spMk id="4" creationId="{8FB992B2-AF0C-433A-B0FB-8754FD1FD316}"/>
          </ac:spMkLst>
        </pc:spChg>
      </pc:sldChg>
      <pc:sldChg chg="del">
        <pc:chgData name="Japs, Anna (Mentoren)" userId="S::anna.japs_rvwbk.de#ext#@paderbornistinformatik.onmicrosoft.com::eae016a6-c41f-42ee-b93f-e84b8f2b6208" providerId="AD" clId="Web-{802440F0-70F8-414F-BAB6-A4429176685C}" dt="2022-09-06T20:14:16.604" v="320"/>
        <pc:sldMkLst>
          <pc:docMk/>
          <pc:sldMk cId="1582945425" sldId="540"/>
        </pc:sldMkLst>
      </pc:sldChg>
      <pc:sldChg chg="del">
        <pc:chgData name="Japs, Anna (Mentoren)" userId="S::anna.japs_rvwbk.de#ext#@paderbornistinformatik.onmicrosoft.com::eae016a6-c41f-42ee-b93f-e84b8f2b6208" providerId="AD" clId="Web-{802440F0-70F8-414F-BAB6-A4429176685C}" dt="2022-09-06T20:14:24.120" v="326"/>
        <pc:sldMkLst>
          <pc:docMk/>
          <pc:sldMk cId="301032058" sldId="541"/>
        </pc:sldMkLst>
      </pc:sldChg>
      <pc:sldChg chg="del">
        <pc:chgData name="Japs, Anna (Mentoren)" userId="S::anna.japs_rvwbk.de#ext#@paderbornistinformatik.onmicrosoft.com::eae016a6-c41f-42ee-b93f-e84b8f2b6208" providerId="AD" clId="Web-{802440F0-70F8-414F-BAB6-A4429176685C}" dt="2022-09-06T20:14:21.823" v="325"/>
        <pc:sldMkLst>
          <pc:docMk/>
          <pc:sldMk cId="1276616699" sldId="545"/>
        </pc:sldMkLst>
      </pc:sldChg>
      <pc:sldChg chg="del">
        <pc:chgData name="Japs, Anna (Mentoren)" userId="S::anna.japs_rvwbk.de#ext#@paderbornistinformatik.onmicrosoft.com::eae016a6-c41f-42ee-b93f-e84b8f2b6208" providerId="AD" clId="Web-{802440F0-70F8-414F-BAB6-A4429176685C}" dt="2022-09-06T20:14:19.604" v="324"/>
        <pc:sldMkLst>
          <pc:docMk/>
          <pc:sldMk cId="2057354249" sldId="546"/>
        </pc:sldMkLst>
      </pc:sldChg>
      <pc:sldChg chg="del">
        <pc:chgData name="Japs, Anna (Mentoren)" userId="S::anna.japs_rvwbk.de#ext#@paderbornistinformatik.onmicrosoft.com::eae016a6-c41f-42ee-b93f-e84b8f2b6208" providerId="AD" clId="Web-{802440F0-70F8-414F-BAB6-A4429176685C}" dt="2022-09-06T20:14:31.667" v="328"/>
        <pc:sldMkLst>
          <pc:docMk/>
          <pc:sldMk cId="1541060970" sldId="549"/>
        </pc:sldMkLst>
      </pc:sldChg>
      <pc:sldChg chg="del">
        <pc:chgData name="Japs, Anna (Mentoren)" userId="S::anna.japs_rvwbk.de#ext#@paderbornistinformatik.onmicrosoft.com::eae016a6-c41f-42ee-b93f-e84b8f2b6208" providerId="AD" clId="Web-{802440F0-70F8-414F-BAB6-A4429176685C}" dt="2022-09-06T20:14:32.449" v="329"/>
        <pc:sldMkLst>
          <pc:docMk/>
          <pc:sldMk cId="962659040" sldId="558"/>
        </pc:sldMkLst>
      </pc:sldChg>
      <pc:sldChg chg="modSp del">
        <pc:chgData name="Japs, Anna (Mentoren)" userId="S::anna.japs_rvwbk.de#ext#@paderbornistinformatik.onmicrosoft.com::eae016a6-c41f-42ee-b93f-e84b8f2b6208" providerId="AD" clId="Web-{802440F0-70F8-414F-BAB6-A4429176685C}" dt="2022-09-06T20:16:04.003" v="349"/>
        <pc:sldMkLst>
          <pc:docMk/>
          <pc:sldMk cId="4043370712" sldId="560"/>
        </pc:sldMkLst>
        <pc:spChg chg="mod">
          <ac:chgData name="Japs, Anna (Mentoren)" userId="S::anna.japs_rvwbk.de#ext#@paderbornistinformatik.onmicrosoft.com::eae016a6-c41f-42ee-b93f-e84b8f2b6208" providerId="AD" clId="Web-{802440F0-70F8-414F-BAB6-A4429176685C}" dt="2022-09-06T20:16:02.925" v="348" actId="20577"/>
          <ac:spMkLst>
            <pc:docMk/>
            <pc:sldMk cId="4043370712" sldId="560"/>
            <ac:spMk id="4" creationId="{8FB992B2-AF0C-433A-B0FB-8754FD1FD316}"/>
          </ac:spMkLst>
        </pc:spChg>
      </pc:sldChg>
      <pc:sldChg chg="modSp">
        <pc:chgData name="Japs, Anna (Mentoren)" userId="S::anna.japs_rvwbk.de#ext#@paderbornistinformatik.onmicrosoft.com::eae016a6-c41f-42ee-b93f-e84b8f2b6208" providerId="AD" clId="Web-{802440F0-70F8-414F-BAB6-A4429176685C}" dt="2022-09-06T20:15:39.014" v="346" actId="20577"/>
        <pc:sldMkLst>
          <pc:docMk/>
          <pc:sldMk cId="1651199428" sldId="561"/>
        </pc:sldMkLst>
        <pc:spChg chg="mod">
          <ac:chgData name="Japs, Anna (Mentoren)" userId="S::anna.japs_rvwbk.de#ext#@paderbornistinformatik.onmicrosoft.com::eae016a6-c41f-42ee-b93f-e84b8f2b6208" providerId="AD" clId="Web-{802440F0-70F8-414F-BAB6-A4429176685C}" dt="2022-09-06T20:15:39.014" v="346" actId="20577"/>
          <ac:spMkLst>
            <pc:docMk/>
            <pc:sldMk cId="1651199428" sldId="561"/>
            <ac:spMk id="4" creationId="{3B4C52EA-7974-41AF-9D2B-EF1AB51BB57F}"/>
          </ac:spMkLst>
        </pc:spChg>
      </pc:sldChg>
      <pc:sldChg chg="del">
        <pc:chgData name="Japs, Anna (Mentoren)" userId="S::anna.japs_rvwbk.de#ext#@paderbornistinformatik.onmicrosoft.com::eae016a6-c41f-42ee-b93f-e84b8f2b6208" providerId="AD" clId="Web-{802440F0-70F8-414F-BAB6-A4429176685C}" dt="2022-09-06T20:15:19.419" v="331"/>
        <pc:sldMkLst>
          <pc:docMk/>
          <pc:sldMk cId="3745804296" sldId="563"/>
        </pc:sldMkLst>
      </pc:sldChg>
      <pc:sldChg chg="modSp">
        <pc:chgData name="Japs, Anna (Mentoren)" userId="S::anna.japs_rvwbk.de#ext#@paderbornistinformatik.onmicrosoft.com::eae016a6-c41f-42ee-b93f-e84b8f2b6208" providerId="AD" clId="Web-{802440F0-70F8-414F-BAB6-A4429176685C}" dt="2022-09-06T20:16:39.770" v="355" actId="20577"/>
        <pc:sldMkLst>
          <pc:docMk/>
          <pc:sldMk cId="1695333580" sldId="576"/>
        </pc:sldMkLst>
        <pc:spChg chg="mod">
          <ac:chgData name="Japs, Anna (Mentoren)" userId="S::anna.japs_rvwbk.de#ext#@paderbornistinformatik.onmicrosoft.com::eae016a6-c41f-42ee-b93f-e84b8f2b6208" providerId="AD" clId="Web-{802440F0-70F8-414F-BAB6-A4429176685C}" dt="2022-09-06T20:16:39.770" v="355" actId="20577"/>
          <ac:spMkLst>
            <pc:docMk/>
            <pc:sldMk cId="1695333580" sldId="576"/>
            <ac:spMk id="3" creationId="{45DE9D59-14C3-41C4-891F-13561137E6BD}"/>
          </ac:spMkLst>
        </pc:spChg>
      </pc:sldChg>
      <pc:sldChg chg="modSp">
        <pc:chgData name="Japs, Anna (Mentoren)" userId="S::anna.japs_rvwbk.de#ext#@paderbornistinformatik.onmicrosoft.com::eae016a6-c41f-42ee-b93f-e84b8f2b6208" providerId="AD" clId="Web-{802440F0-70F8-414F-BAB6-A4429176685C}" dt="2022-09-06T20:17:47.070" v="378" actId="20577"/>
        <pc:sldMkLst>
          <pc:docMk/>
          <pc:sldMk cId="3868258698" sldId="582"/>
        </pc:sldMkLst>
        <pc:spChg chg="mod">
          <ac:chgData name="Japs, Anna (Mentoren)" userId="S::anna.japs_rvwbk.de#ext#@paderbornistinformatik.onmicrosoft.com::eae016a6-c41f-42ee-b93f-e84b8f2b6208" providerId="AD" clId="Web-{802440F0-70F8-414F-BAB6-A4429176685C}" dt="2022-09-06T20:17:47.070" v="378" actId="20577"/>
          <ac:spMkLst>
            <pc:docMk/>
            <pc:sldMk cId="3868258698" sldId="582"/>
            <ac:spMk id="3" creationId="{87821BF8-61E4-46B1-8ACE-169D69922D00}"/>
          </ac:spMkLst>
        </pc:spChg>
      </pc:sldChg>
      <pc:sldChg chg="del">
        <pc:chgData name="Japs, Anna (Mentoren)" userId="S::anna.japs_rvwbk.de#ext#@paderbornistinformatik.onmicrosoft.com::eae016a6-c41f-42ee-b93f-e84b8f2b6208" providerId="AD" clId="Web-{802440F0-70F8-414F-BAB6-A4429176685C}" dt="2022-09-06T20:16:53.630" v="356"/>
        <pc:sldMkLst>
          <pc:docMk/>
          <pc:sldMk cId="2058317693" sldId="584"/>
        </pc:sldMkLst>
      </pc:sldChg>
      <pc:sldChg chg="del">
        <pc:chgData name="Japs, Anna (Mentoren)" userId="S::anna.japs_rvwbk.de#ext#@paderbornistinformatik.onmicrosoft.com::eae016a6-c41f-42ee-b93f-e84b8f2b6208" providerId="AD" clId="Web-{802440F0-70F8-414F-BAB6-A4429176685C}" dt="2022-09-06T20:16:54.896" v="357"/>
        <pc:sldMkLst>
          <pc:docMk/>
          <pc:sldMk cId="3482467951" sldId="585"/>
        </pc:sldMkLst>
      </pc:sldChg>
      <pc:sldChg chg="del">
        <pc:chgData name="Japs, Anna (Mentoren)" userId="S::anna.japs_rvwbk.de#ext#@paderbornistinformatik.onmicrosoft.com::eae016a6-c41f-42ee-b93f-e84b8f2b6208" providerId="AD" clId="Web-{802440F0-70F8-414F-BAB6-A4429176685C}" dt="2022-09-06T20:16:55.880" v="358"/>
        <pc:sldMkLst>
          <pc:docMk/>
          <pc:sldMk cId="3210297046" sldId="586"/>
        </pc:sldMkLst>
      </pc:sldChg>
      <pc:sldChg chg="del">
        <pc:chgData name="Japs, Anna (Mentoren)" userId="S::anna.japs_rvwbk.de#ext#@paderbornistinformatik.onmicrosoft.com::eae016a6-c41f-42ee-b93f-e84b8f2b6208" providerId="AD" clId="Web-{802440F0-70F8-414F-BAB6-A4429176685C}" dt="2022-09-06T20:16:56.271" v="359"/>
        <pc:sldMkLst>
          <pc:docMk/>
          <pc:sldMk cId="1649009512" sldId="587"/>
        </pc:sldMkLst>
      </pc:sldChg>
      <pc:sldChg chg="del">
        <pc:chgData name="Japs, Anna (Mentoren)" userId="S::anna.japs_rvwbk.de#ext#@paderbornistinformatik.onmicrosoft.com::eae016a6-c41f-42ee-b93f-e84b8f2b6208" providerId="AD" clId="Web-{802440F0-70F8-414F-BAB6-A4429176685C}" dt="2022-09-06T20:16:57.068" v="360"/>
        <pc:sldMkLst>
          <pc:docMk/>
          <pc:sldMk cId="2476381957" sldId="588"/>
        </pc:sldMkLst>
      </pc:sldChg>
      <pc:sldChg chg="del">
        <pc:chgData name="Japs, Anna (Mentoren)" userId="S::anna.japs_rvwbk.de#ext#@paderbornistinformatik.onmicrosoft.com::eae016a6-c41f-42ee-b93f-e84b8f2b6208" providerId="AD" clId="Web-{802440F0-70F8-414F-BAB6-A4429176685C}" dt="2022-09-06T20:16:57.583" v="361"/>
        <pc:sldMkLst>
          <pc:docMk/>
          <pc:sldMk cId="583606345" sldId="589"/>
        </pc:sldMkLst>
      </pc:sldChg>
      <pc:sldChg chg="del">
        <pc:chgData name="Japs, Anna (Mentoren)" userId="S::anna.japs_rvwbk.de#ext#@paderbornistinformatik.onmicrosoft.com::eae016a6-c41f-42ee-b93f-e84b8f2b6208" providerId="AD" clId="Web-{802440F0-70F8-414F-BAB6-A4429176685C}" dt="2022-09-06T20:14:25.370" v="327"/>
        <pc:sldMkLst>
          <pc:docMk/>
          <pc:sldMk cId="2211065066" sldId="590"/>
        </pc:sldMkLst>
      </pc:sldChg>
      <pc:sldChg chg="del">
        <pc:chgData name="Japs, Anna (Mentoren)" userId="S::anna.japs_rvwbk.de#ext#@paderbornistinformatik.onmicrosoft.com::eae016a6-c41f-42ee-b93f-e84b8f2b6208" providerId="AD" clId="Web-{802440F0-70F8-414F-BAB6-A4429176685C}" dt="2022-09-06T20:14:33.246" v="330"/>
        <pc:sldMkLst>
          <pc:docMk/>
          <pc:sldMk cId="3505297355" sldId="591"/>
        </pc:sldMkLst>
      </pc:sldChg>
      <pc:sldChg chg="del">
        <pc:chgData name="Japs, Anna (Mentoren)" userId="S::anna.japs_rvwbk.de#ext#@paderbornistinformatik.onmicrosoft.com::eae016a6-c41f-42ee-b93f-e84b8f2b6208" providerId="AD" clId="Web-{802440F0-70F8-414F-BAB6-A4429176685C}" dt="2022-09-06T20:19:02.807" v="379"/>
        <pc:sldMkLst>
          <pc:docMk/>
          <pc:sldMk cId="1943168376" sldId="607"/>
        </pc:sldMkLst>
      </pc:sldChg>
      <pc:sldChg chg="del">
        <pc:chgData name="Japs, Anna (Mentoren)" userId="S::anna.japs_rvwbk.de#ext#@paderbornistinformatik.onmicrosoft.com::eae016a6-c41f-42ee-b93f-e84b8f2b6208" providerId="AD" clId="Web-{802440F0-70F8-414F-BAB6-A4429176685C}" dt="2022-09-06T20:19:08.135" v="381"/>
        <pc:sldMkLst>
          <pc:docMk/>
          <pc:sldMk cId="2836792431" sldId="608"/>
        </pc:sldMkLst>
      </pc:sldChg>
      <pc:sldChg chg="del">
        <pc:chgData name="Japs, Anna (Mentoren)" userId="S::anna.japs_rvwbk.de#ext#@paderbornistinformatik.onmicrosoft.com::eae016a6-c41f-42ee-b93f-e84b8f2b6208" providerId="AD" clId="Web-{802440F0-70F8-414F-BAB6-A4429176685C}" dt="2022-09-06T20:19:06.572" v="380"/>
        <pc:sldMkLst>
          <pc:docMk/>
          <pc:sldMk cId="687783892" sldId="609"/>
        </pc:sldMkLst>
      </pc:sldChg>
      <pc:sldChg chg="del">
        <pc:chgData name="Japs, Anna (Mentoren)" userId="S::anna.japs_rvwbk.de#ext#@paderbornistinformatik.onmicrosoft.com::eae016a6-c41f-42ee-b93f-e84b8f2b6208" providerId="AD" clId="Web-{802440F0-70F8-414F-BAB6-A4429176685C}" dt="2022-09-06T20:19:17.541" v="382"/>
        <pc:sldMkLst>
          <pc:docMk/>
          <pc:sldMk cId="2805394963" sldId="610"/>
        </pc:sldMkLst>
      </pc:sldChg>
      <pc:sldChg chg="del">
        <pc:chgData name="Japs, Anna (Mentoren)" userId="S::anna.japs_rvwbk.de#ext#@paderbornistinformatik.onmicrosoft.com::eae016a6-c41f-42ee-b93f-e84b8f2b6208" providerId="AD" clId="Web-{802440F0-70F8-414F-BAB6-A4429176685C}" dt="2022-09-06T20:19:23.948" v="383"/>
        <pc:sldMkLst>
          <pc:docMk/>
          <pc:sldMk cId="2592798852" sldId="631"/>
        </pc:sldMkLst>
      </pc:sldChg>
      <pc:sldChg chg="del">
        <pc:chgData name="Japs, Anna (Mentoren)" userId="S::anna.japs_rvwbk.de#ext#@paderbornistinformatik.onmicrosoft.com::eae016a6-c41f-42ee-b93f-e84b8f2b6208" providerId="AD" clId="Web-{802440F0-70F8-414F-BAB6-A4429176685C}" dt="2022-09-06T20:19:39.245" v="395"/>
        <pc:sldMkLst>
          <pc:docMk/>
          <pc:sldMk cId="466535384" sldId="632"/>
        </pc:sldMkLst>
      </pc:sldChg>
      <pc:sldChg chg="del">
        <pc:chgData name="Japs, Anna (Mentoren)" userId="S::anna.japs_rvwbk.de#ext#@paderbornistinformatik.onmicrosoft.com::eae016a6-c41f-42ee-b93f-e84b8f2b6208" providerId="AD" clId="Web-{802440F0-70F8-414F-BAB6-A4429176685C}" dt="2022-09-06T20:19:25.511" v="384"/>
        <pc:sldMkLst>
          <pc:docMk/>
          <pc:sldMk cId="3116254793" sldId="634"/>
        </pc:sldMkLst>
      </pc:sldChg>
      <pc:sldChg chg="del">
        <pc:chgData name="Japs, Anna (Mentoren)" userId="S::anna.japs_rvwbk.de#ext#@paderbornistinformatik.onmicrosoft.com::eae016a6-c41f-42ee-b93f-e84b8f2b6208" providerId="AD" clId="Web-{802440F0-70F8-414F-BAB6-A4429176685C}" dt="2022-09-06T20:19:26.901" v="385"/>
        <pc:sldMkLst>
          <pc:docMk/>
          <pc:sldMk cId="1884511265" sldId="635"/>
        </pc:sldMkLst>
      </pc:sldChg>
      <pc:sldChg chg="del">
        <pc:chgData name="Japs, Anna (Mentoren)" userId="S::anna.japs_rvwbk.de#ext#@paderbornistinformatik.onmicrosoft.com::eae016a6-c41f-42ee-b93f-e84b8f2b6208" providerId="AD" clId="Web-{802440F0-70F8-414F-BAB6-A4429176685C}" dt="2022-09-06T20:19:27.823" v="386"/>
        <pc:sldMkLst>
          <pc:docMk/>
          <pc:sldMk cId="4076087310" sldId="636"/>
        </pc:sldMkLst>
      </pc:sldChg>
      <pc:sldChg chg="del">
        <pc:chgData name="Japs, Anna (Mentoren)" userId="S::anna.japs_rvwbk.de#ext#@paderbornistinformatik.onmicrosoft.com::eae016a6-c41f-42ee-b93f-e84b8f2b6208" providerId="AD" clId="Web-{802440F0-70F8-414F-BAB6-A4429176685C}" dt="2022-09-06T20:19:40.105" v="396"/>
        <pc:sldMkLst>
          <pc:docMk/>
          <pc:sldMk cId="447652388" sldId="638"/>
        </pc:sldMkLst>
      </pc:sldChg>
    </pc:docChg>
  </pc:docChgLst>
  <pc:docChgLst>
    <pc:chgData name="Anna Japs" userId="d8ed7eda-dbb2-4951-9842-a6ff0a078b38" providerId="ADAL" clId="{54C22E5A-951E-4763-B043-1E87C051A2D3}"/>
    <pc:docChg chg="undo redo custSel addSld delSld modSld sldOrd">
      <pc:chgData name="Anna Japs" userId="d8ed7eda-dbb2-4951-9842-a6ff0a078b38" providerId="ADAL" clId="{54C22E5A-951E-4763-B043-1E87C051A2D3}" dt="2021-03-10T09:35:33.513" v="7704"/>
      <pc:docMkLst>
        <pc:docMk/>
      </pc:docMkLst>
      <pc:sldChg chg="modSp">
        <pc:chgData name="Anna Japs" userId="d8ed7eda-dbb2-4951-9842-a6ff0a078b38" providerId="ADAL" clId="{54C22E5A-951E-4763-B043-1E87C051A2D3}" dt="2021-02-23T21:16:53.159" v="1190" actId="20577"/>
        <pc:sldMkLst>
          <pc:docMk/>
          <pc:sldMk cId="301032058" sldId="541"/>
        </pc:sldMkLst>
        <pc:spChg chg="mod">
          <ac:chgData name="Anna Japs" userId="d8ed7eda-dbb2-4951-9842-a6ff0a078b38" providerId="ADAL" clId="{54C22E5A-951E-4763-B043-1E87C051A2D3}" dt="2021-02-23T21:16:53.159" v="1190" actId="20577"/>
          <ac:spMkLst>
            <pc:docMk/>
            <pc:sldMk cId="301032058" sldId="541"/>
            <ac:spMk id="4" creationId="{8FB992B2-AF0C-433A-B0FB-8754FD1FD316}"/>
          </ac:spMkLst>
        </pc:spChg>
      </pc:sldChg>
      <pc:sldChg chg="modSp mod">
        <pc:chgData name="Anna Japs" userId="d8ed7eda-dbb2-4951-9842-a6ff0a078b38" providerId="ADAL" clId="{54C22E5A-951E-4763-B043-1E87C051A2D3}" dt="2021-02-24T12:11:41.514" v="1618" actId="1076"/>
        <pc:sldMkLst>
          <pc:docMk/>
          <pc:sldMk cId="1276616699" sldId="545"/>
        </pc:sldMkLst>
        <pc:spChg chg="mod">
          <ac:chgData name="Anna Japs" userId="d8ed7eda-dbb2-4951-9842-a6ff0a078b38" providerId="ADAL" clId="{54C22E5A-951E-4763-B043-1E87C051A2D3}" dt="2021-02-24T12:11:14.464" v="1588" actId="20577"/>
          <ac:spMkLst>
            <pc:docMk/>
            <pc:sldMk cId="1276616699" sldId="545"/>
            <ac:spMk id="2" creationId="{A7FB52B7-5B56-4AB6-97CD-29778AC55A16}"/>
          </ac:spMkLst>
        </pc:spChg>
        <pc:spChg chg="mod">
          <ac:chgData name="Anna Japs" userId="d8ed7eda-dbb2-4951-9842-a6ff0a078b38" providerId="ADAL" clId="{54C22E5A-951E-4763-B043-1E87C051A2D3}" dt="2021-02-24T12:11:36.900" v="1617" actId="1076"/>
          <ac:spMkLst>
            <pc:docMk/>
            <pc:sldMk cId="1276616699" sldId="545"/>
            <ac:spMk id="4" creationId="{0FB3ED9F-7C92-4D67-9DCF-0B3DBE7AE5F2}"/>
          </ac:spMkLst>
        </pc:spChg>
        <pc:spChg chg="mod">
          <ac:chgData name="Anna Japs" userId="d8ed7eda-dbb2-4951-9842-a6ff0a078b38" providerId="ADAL" clId="{54C22E5A-951E-4763-B043-1E87C051A2D3}" dt="2021-02-24T12:11:41.514" v="1618" actId="1076"/>
          <ac:spMkLst>
            <pc:docMk/>
            <pc:sldMk cId="1276616699" sldId="545"/>
            <ac:spMk id="5" creationId="{0433BE11-3530-4601-B9C6-01AE82A65DD3}"/>
          </ac:spMkLst>
        </pc:spChg>
        <pc:cxnChg chg="mod">
          <ac:chgData name="Anna Japs" userId="d8ed7eda-dbb2-4951-9842-a6ff0a078b38" providerId="ADAL" clId="{54C22E5A-951E-4763-B043-1E87C051A2D3}" dt="2021-02-24T12:11:36.900" v="1617" actId="1076"/>
          <ac:cxnSpMkLst>
            <pc:docMk/>
            <pc:sldMk cId="1276616699" sldId="545"/>
            <ac:cxnSpMk id="10" creationId="{7DDEDF83-0EA2-4395-8F0D-61ABF6323503}"/>
          </ac:cxnSpMkLst>
        </pc:cxnChg>
      </pc:sldChg>
      <pc:sldChg chg="modTransition">
        <pc:chgData name="Anna Japs" userId="d8ed7eda-dbb2-4951-9842-a6ff0a078b38" providerId="ADAL" clId="{54C22E5A-951E-4763-B043-1E87C051A2D3}" dt="2021-03-06T16:11:51.502" v="3747"/>
        <pc:sldMkLst>
          <pc:docMk/>
          <pc:sldMk cId="34057692" sldId="551"/>
        </pc:sldMkLst>
      </pc:sldChg>
      <pc:sldChg chg="modTransition">
        <pc:chgData name="Anna Japs" userId="d8ed7eda-dbb2-4951-9842-a6ff0a078b38" providerId="ADAL" clId="{54C22E5A-951E-4763-B043-1E87C051A2D3}" dt="2021-03-06T16:11:56.947" v="3748"/>
        <pc:sldMkLst>
          <pc:docMk/>
          <pc:sldMk cId="34513038" sldId="552"/>
        </pc:sldMkLst>
      </pc:sldChg>
      <pc:sldChg chg="modTransition">
        <pc:chgData name="Anna Japs" userId="d8ed7eda-dbb2-4951-9842-a6ff0a078b38" providerId="ADAL" clId="{54C22E5A-951E-4763-B043-1E87C051A2D3}" dt="2021-03-06T16:13:17.963" v="3749"/>
        <pc:sldMkLst>
          <pc:docMk/>
          <pc:sldMk cId="3845120330" sldId="553"/>
        </pc:sldMkLst>
      </pc:sldChg>
      <pc:sldChg chg="modSp mod">
        <pc:chgData name="Anna Japs" userId="d8ed7eda-dbb2-4951-9842-a6ff0a078b38" providerId="ADAL" clId="{54C22E5A-951E-4763-B043-1E87C051A2D3}" dt="2021-03-06T18:04:42.061" v="6051" actId="20577"/>
        <pc:sldMkLst>
          <pc:docMk/>
          <pc:sldMk cId="2713747215" sldId="556"/>
        </pc:sldMkLst>
        <pc:spChg chg="mod">
          <ac:chgData name="Anna Japs" userId="d8ed7eda-dbb2-4951-9842-a6ff0a078b38" providerId="ADAL" clId="{54C22E5A-951E-4763-B043-1E87C051A2D3}" dt="2021-03-06T18:04:42.061" v="6051" actId="20577"/>
          <ac:spMkLst>
            <pc:docMk/>
            <pc:sldMk cId="2713747215" sldId="556"/>
            <ac:spMk id="2" creationId="{3E570CBE-8A78-4E4A-B7B3-2970DCC3E88F}"/>
          </ac:spMkLst>
        </pc:spChg>
      </pc:sldChg>
      <pc:sldChg chg="modSp mod modTransition">
        <pc:chgData name="Anna Japs" userId="d8ed7eda-dbb2-4951-9842-a6ff0a078b38" providerId="ADAL" clId="{54C22E5A-951E-4763-B043-1E87C051A2D3}" dt="2021-02-24T12:51:07.706" v="1721"/>
        <pc:sldMkLst>
          <pc:docMk/>
          <pc:sldMk cId="3745804296" sldId="563"/>
        </pc:sldMkLst>
        <pc:spChg chg="mod">
          <ac:chgData name="Anna Japs" userId="d8ed7eda-dbb2-4951-9842-a6ff0a078b38" providerId="ADAL" clId="{54C22E5A-951E-4763-B043-1E87C051A2D3}" dt="2021-02-24T12:50:46.069" v="1720" actId="113"/>
          <ac:spMkLst>
            <pc:docMk/>
            <pc:sldMk cId="3745804296" sldId="563"/>
            <ac:spMk id="9" creationId="{FB69DAC3-7B70-4750-A1AF-B025301A09CC}"/>
          </ac:spMkLst>
        </pc:spChg>
        <pc:spChg chg="mod">
          <ac:chgData name="Anna Japs" userId="d8ed7eda-dbb2-4951-9842-a6ff0a078b38" providerId="ADAL" clId="{54C22E5A-951E-4763-B043-1E87C051A2D3}" dt="2021-02-24T11:47:16.897" v="1580" actId="20577"/>
          <ac:spMkLst>
            <pc:docMk/>
            <pc:sldMk cId="3745804296" sldId="563"/>
            <ac:spMk id="30" creationId="{E7C9687F-8071-4152-B6B7-F0AF36B7E9D2}"/>
          </ac:spMkLst>
        </pc:spChg>
      </pc:sldChg>
      <pc:sldChg chg="del">
        <pc:chgData name="Anna Japs" userId="d8ed7eda-dbb2-4951-9842-a6ff0a078b38" providerId="ADAL" clId="{54C22E5A-951E-4763-B043-1E87C051A2D3}" dt="2021-03-02T20:21:01.729" v="1722" actId="47"/>
        <pc:sldMkLst>
          <pc:docMk/>
          <pc:sldMk cId="190356293" sldId="564"/>
        </pc:sldMkLst>
      </pc:sldChg>
      <pc:sldChg chg="modTransition">
        <pc:chgData name="Anna Japs" userId="d8ed7eda-dbb2-4951-9842-a6ff0a078b38" providerId="ADAL" clId="{54C22E5A-951E-4763-B043-1E87C051A2D3}" dt="2021-03-10T09:35:33.513" v="7704"/>
        <pc:sldMkLst>
          <pc:docMk/>
          <pc:sldMk cId="1682804919" sldId="579"/>
        </pc:sldMkLst>
      </pc:sldChg>
      <pc:sldChg chg="modSp">
        <pc:chgData name="Anna Japs" userId="d8ed7eda-dbb2-4951-9842-a6ff0a078b38" providerId="ADAL" clId="{54C22E5A-951E-4763-B043-1E87C051A2D3}" dt="2021-02-23T21:15:37.281" v="1189" actId="20577"/>
        <pc:sldMkLst>
          <pc:docMk/>
          <pc:sldMk cId="3868258698" sldId="582"/>
        </pc:sldMkLst>
        <pc:spChg chg="mod">
          <ac:chgData name="Anna Japs" userId="d8ed7eda-dbb2-4951-9842-a6ff0a078b38" providerId="ADAL" clId="{54C22E5A-951E-4763-B043-1E87C051A2D3}" dt="2021-02-23T21:15:37.281" v="1189" actId="20577"/>
          <ac:spMkLst>
            <pc:docMk/>
            <pc:sldMk cId="3868258698" sldId="582"/>
            <ac:spMk id="3" creationId="{87821BF8-61E4-46B1-8ACE-169D69922D00}"/>
          </ac:spMkLst>
        </pc:spChg>
      </pc:sldChg>
      <pc:sldChg chg="modSp mod">
        <pc:chgData name="Anna Japs" userId="d8ed7eda-dbb2-4951-9842-a6ff0a078b38" providerId="ADAL" clId="{54C22E5A-951E-4763-B043-1E87C051A2D3}" dt="2021-03-06T13:38:43.090" v="1789" actId="20577"/>
        <pc:sldMkLst>
          <pc:docMk/>
          <pc:sldMk cId="1174492589" sldId="583"/>
        </pc:sldMkLst>
        <pc:spChg chg="mod">
          <ac:chgData name="Anna Japs" userId="d8ed7eda-dbb2-4951-9842-a6ff0a078b38" providerId="ADAL" clId="{54C22E5A-951E-4763-B043-1E87C051A2D3}" dt="2021-03-06T13:38:43.090" v="1789" actId="20577"/>
          <ac:spMkLst>
            <pc:docMk/>
            <pc:sldMk cId="1174492589" sldId="583"/>
            <ac:spMk id="2" creationId="{1A178AA1-19CF-43A8-B19F-4042B6282FE1}"/>
          </ac:spMkLst>
        </pc:spChg>
        <pc:spChg chg="mod">
          <ac:chgData name="Anna Japs" userId="d8ed7eda-dbb2-4951-9842-a6ff0a078b38" providerId="ADAL" clId="{54C22E5A-951E-4763-B043-1E87C051A2D3}" dt="2021-03-06T13:37:19.458" v="1750" actId="20577"/>
          <ac:spMkLst>
            <pc:docMk/>
            <pc:sldMk cId="1174492589" sldId="583"/>
            <ac:spMk id="3" creationId="{7D1F0636-7EF8-4D29-9C47-12E6EF0BAE0A}"/>
          </ac:spMkLst>
        </pc:spChg>
      </pc:sldChg>
      <pc:sldChg chg="modSp add mod">
        <pc:chgData name="Anna Japs" userId="d8ed7eda-dbb2-4951-9842-a6ff0a078b38" providerId="ADAL" clId="{54C22E5A-951E-4763-B043-1E87C051A2D3}" dt="2021-02-23T21:00:03.506" v="64" actId="20577"/>
        <pc:sldMkLst>
          <pc:docMk/>
          <pc:sldMk cId="2058317693" sldId="584"/>
        </pc:sldMkLst>
        <pc:spChg chg="mod">
          <ac:chgData name="Anna Japs" userId="d8ed7eda-dbb2-4951-9842-a6ff0a078b38" providerId="ADAL" clId="{54C22E5A-951E-4763-B043-1E87C051A2D3}" dt="2021-02-23T20:59:51.238" v="30" actId="20577"/>
          <ac:spMkLst>
            <pc:docMk/>
            <pc:sldMk cId="2058317693" sldId="584"/>
            <ac:spMk id="2" creationId="{1A178AA1-19CF-43A8-B19F-4042B6282FE1}"/>
          </ac:spMkLst>
        </pc:spChg>
        <pc:spChg chg="mod">
          <ac:chgData name="Anna Japs" userId="d8ed7eda-dbb2-4951-9842-a6ff0a078b38" providerId="ADAL" clId="{54C22E5A-951E-4763-B043-1E87C051A2D3}" dt="2021-02-23T21:00:03.506" v="64" actId="20577"/>
          <ac:spMkLst>
            <pc:docMk/>
            <pc:sldMk cId="2058317693" sldId="584"/>
            <ac:spMk id="3" creationId="{7D1F0636-7EF8-4D29-9C47-12E6EF0BAE0A}"/>
          </ac:spMkLst>
        </pc:spChg>
      </pc:sldChg>
      <pc:sldChg chg="addSp delSp modSp new mod">
        <pc:chgData name="Anna Japs" userId="d8ed7eda-dbb2-4951-9842-a6ff0a078b38" providerId="ADAL" clId="{54C22E5A-951E-4763-B043-1E87C051A2D3}" dt="2021-02-23T21:06:13.280" v="430" actId="20577"/>
        <pc:sldMkLst>
          <pc:docMk/>
          <pc:sldMk cId="3482467951" sldId="585"/>
        </pc:sldMkLst>
        <pc:spChg chg="del">
          <ac:chgData name="Anna Japs" userId="d8ed7eda-dbb2-4951-9842-a6ff0a078b38" providerId="ADAL" clId="{54C22E5A-951E-4763-B043-1E87C051A2D3}" dt="2021-02-23T21:00:54.176" v="66"/>
          <ac:spMkLst>
            <pc:docMk/>
            <pc:sldMk cId="3482467951" sldId="585"/>
            <ac:spMk id="2" creationId="{F572F934-B200-45FE-8AEB-E7A1C9D962A2}"/>
          </ac:spMkLst>
        </pc:spChg>
        <pc:spChg chg="del">
          <ac:chgData name="Anna Japs" userId="d8ed7eda-dbb2-4951-9842-a6ff0a078b38" providerId="ADAL" clId="{54C22E5A-951E-4763-B043-1E87C051A2D3}" dt="2021-02-23T21:00:54.176" v="66"/>
          <ac:spMkLst>
            <pc:docMk/>
            <pc:sldMk cId="3482467951" sldId="585"/>
            <ac:spMk id="3" creationId="{BE1F074E-7431-4345-97FE-E42C06DD287B}"/>
          </ac:spMkLst>
        </pc:spChg>
        <pc:spChg chg="add mod">
          <ac:chgData name="Anna Japs" userId="d8ed7eda-dbb2-4951-9842-a6ff0a078b38" providerId="ADAL" clId="{54C22E5A-951E-4763-B043-1E87C051A2D3}" dt="2021-02-23T21:01:05.690" v="90" actId="20577"/>
          <ac:spMkLst>
            <pc:docMk/>
            <pc:sldMk cId="3482467951" sldId="585"/>
            <ac:spMk id="4" creationId="{327D0055-1DCD-44FC-9D85-EF692B532B81}"/>
          </ac:spMkLst>
        </pc:spChg>
        <pc:spChg chg="add mod">
          <ac:chgData name="Anna Japs" userId="d8ed7eda-dbb2-4951-9842-a6ff0a078b38" providerId="ADAL" clId="{54C22E5A-951E-4763-B043-1E87C051A2D3}" dt="2021-02-23T21:02:09.062" v="345" actId="14100"/>
          <ac:spMkLst>
            <pc:docMk/>
            <pc:sldMk cId="3482467951" sldId="585"/>
            <ac:spMk id="5" creationId="{8FE286A7-8F38-4940-801A-731EF201BF8B}"/>
          </ac:spMkLst>
        </pc:spChg>
        <pc:spChg chg="add mod">
          <ac:chgData name="Anna Japs" userId="d8ed7eda-dbb2-4951-9842-a6ff0a078b38" providerId="ADAL" clId="{54C22E5A-951E-4763-B043-1E87C051A2D3}" dt="2021-02-23T21:02:31.470" v="354" actId="20577"/>
          <ac:spMkLst>
            <pc:docMk/>
            <pc:sldMk cId="3482467951" sldId="585"/>
            <ac:spMk id="6" creationId="{27514D37-8CE3-45AA-A3FD-CEDD4621F1C6}"/>
          </ac:spMkLst>
        </pc:spChg>
        <pc:spChg chg="add mod">
          <ac:chgData name="Anna Japs" userId="d8ed7eda-dbb2-4951-9842-a6ff0a078b38" providerId="ADAL" clId="{54C22E5A-951E-4763-B043-1E87C051A2D3}" dt="2021-02-23T21:03:02.804" v="368" actId="20577"/>
          <ac:spMkLst>
            <pc:docMk/>
            <pc:sldMk cId="3482467951" sldId="585"/>
            <ac:spMk id="7" creationId="{6683B0DF-1A42-4D57-BF81-0844D8A0867C}"/>
          </ac:spMkLst>
        </pc:spChg>
        <pc:spChg chg="add mod">
          <ac:chgData name="Anna Japs" userId="d8ed7eda-dbb2-4951-9842-a6ff0a078b38" providerId="ADAL" clId="{54C22E5A-951E-4763-B043-1E87C051A2D3}" dt="2021-02-23T21:04:03.179" v="395" actId="1076"/>
          <ac:spMkLst>
            <pc:docMk/>
            <pc:sldMk cId="3482467951" sldId="585"/>
            <ac:spMk id="8" creationId="{B83B9D55-F8DC-4C71-ADFA-708733473515}"/>
          </ac:spMkLst>
        </pc:spChg>
        <pc:spChg chg="add mod">
          <ac:chgData name="Anna Japs" userId="d8ed7eda-dbb2-4951-9842-a6ff0a078b38" providerId="ADAL" clId="{54C22E5A-951E-4763-B043-1E87C051A2D3}" dt="2021-02-23T21:04:05.817" v="396" actId="1076"/>
          <ac:spMkLst>
            <pc:docMk/>
            <pc:sldMk cId="3482467951" sldId="585"/>
            <ac:spMk id="9" creationId="{C7366EA7-FF1E-4B73-80A8-D6719D886E29}"/>
          </ac:spMkLst>
        </pc:spChg>
        <pc:spChg chg="add mod">
          <ac:chgData name="Anna Japs" userId="d8ed7eda-dbb2-4951-9842-a6ff0a078b38" providerId="ADAL" clId="{54C22E5A-951E-4763-B043-1E87C051A2D3}" dt="2021-02-23T21:04:03.179" v="395" actId="1076"/>
          <ac:spMkLst>
            <pc:docMk/>
            <pc:sldMk cId="3482467951" sldId="585"/>
            <ac:spMk id="10" creationId="{F8027C06-8B2B-485E-8D6E-326667E68407}"/>
          </ac:spMkLst>
        </pc:spChg>
        <pc:spChg chg="add mod">
          <ac:chgData name="Anna Japs" userId="d8ed7eda-dbb2-4951-9842-a6ff0a078b38" providerId="ADAL" clId="{54C22E5A-951E-4763-B043-1E87C051A2D3}" dt="2021-02-23T21:05:12.249" v="414" actId="1076"/>
          <ac:spMkLst>
            <pc:docMk/>
            <pc:sldMk cId="3482467951" sldId="585"/>
            <ac:spMk id="11" creationId="{2B95D122-C0B9-4916-B56A-54739BF33F5B}"/>
          </ac:spMkLst>
        </pc:spChg>
        <pc:spChg chg="add mod">
          <ac:chgData name="Anna Japs" userId="d8ed7eda-dbb2-4951-9842-a6ff0a078b38" providerId="ADAL" clId="{54C22E5A-951E-4763-B043-1E87C051A2D3}" dt="2021-02-23T21:06:04.191" v="422" actId="1076"/>
          <ac:spMkLst>
            <pc:docMk/>
            <pc:sldMk cId="3482467951" sldId="585"/>
            <ac:spMk id="25" creationId="{9111302C-4612-4413-B711-00F6780B779A}"/>
          </ac:spMkLst>
        </pc:spChg>
        <pc:spChg chg="add mod">
          <ac:chgData name="Anna Japs" userId="d8ed7eda-dbb2-4951-9842-a6ff0a078b38" providerId="ADAL" clId="{54C22E5A-951E-4763-B043-1E87C051A2D3}" dt="2021-02-23T21:06:13.280" v="430" actId="20577"/>
          <ac:spMkLst>
            <pc:docMk/>
            <pc:sldMk cId="3482467951" sldId="585"/>
            <ac:spMk id="26" creationId="{853BE7CC-B2D3-47D0-B914-8AAB89270A82}"/>
          </ac:spMkLst>
        </pc:spChg>
        <pc:cxnChg chg="add">
          <ac:chgData name="Anna Japs" userId="d8ed7eda-dbb2-4951-9842-a6ff0a078b38" providerId="ADAL" clId="{54C22E5A-951E-4763-B043-1E87C051A2D3}" dt="2021-02-23T21:05:02.052" v="412" actId="11529"/>
          <ac:cxnSpMkLst>
            <pc:docMk/>
            <pc:sldMk cId="3482467951" sldId="585"/>
            <ac:cxnSpMk id="13" creationId="{3442AD8D-74F5-461C-A708-F1580A5F319B}"/>
          </ac:cxnSpMkLst>
        </pc:cxnChg>
        <pc:cxnChg chg="add mod">
          <ac:chgData name="Anna Japs" userId="d8ed7eda-dbb2-4951-9842-a6ff0a078b38" providerId="ADAL" clId="{54C22E5A-951E-4763-B043-1E87C051A2D3}" dt="2021-02-23T21:05:12.249" v="414" actId="1076"/>
          <ac:cxnSpMkLst>
            <pc:docMk/>
            <pc:sldMk cId="3482467951" sldId="585"/>
            <ac:cxnSpMk id="15" creationId="{E689BDD1-F286-4ABF-8230-39DEA2060DF6}"/>
          </ac:cxnSpMkLst>
        </pc:cxnChg>
        <pc:cxnChg chg="add">
          <ac:chgData name="Anna Japs" userId="d8ed7eda-dbb2-4951-9842-a6ff0a078b38" providerId="ADAL" clId="{54C22E5A-951E-4763-B043-1E87C051A2D3}" dt="2021-02-23T21:05:20.078" v="415" actId="11529"/>
          <ac:cxnSpMkLst>
            <pc:docMk/>
            <pc:sldMk cId="3482467951" sldId="585"/>
            <ac:cxnSpMk id="18" creationId="{5E522776-82F7-4471-894C-B066802E5AFB}"/>
          </ac:cxnSpMkLst>
        </pc:cxnChg>
        <pc:cxnChg chg="add">
          <ac:chgData name="Anna Japs" userId="d8ed7eda-dbb2-4951-9842-a6ff0a078b38" providerId="ADAL" clId="{54C22E5A-951E-4763-B043-1E87C051A2D3}" dt="2021-02-23T21:05:28.876" v="416" actId="11529"/>
          <ac:cxnSpMkLst>
            <pc:docMk/>
            <pc:sldMk cId="3482467951" sldId="585"/>
            <ac:cxnSpMk id="20" creationId="{890DE539-00DC-48FB-9965-3489991D47AA}"/>
          </ac:cxnSpMkLst>
        </pc:cxnChg>
        <pc:cxnChg chg="add">
          <ac:chgData name="Anna Japs" userId="d8ed7eda-dbb2-4951-9842-a6ff0a078b38" providerId="ADAL" clId="{54C22E5A-951E-4763-B043-1E87C051A2D3}" dt="2021-02-23T21:05:37.703" v="417" actId="11529"/>
          <ac:cxnSpMkLst>
            <pc:docMk/>
            <pc:sldMk cId="3482467951" sldId="585"/>
            <ac:cxnSpMk id="22" creationId="{7BBD9454-9743-4D8D-9D50-3AA0C0BE57B0}"/>
          </ac:cxnSpMkLst>
        </pc:cxnChg>
        <pc:cxnChg chg="add">
          <ac:chgData name="Anna Japs" userId="d8ed7eda-dbb2-4951-9842-a6ff0a078b38" providerId="ADAL" clId="{54C22E5A-951E-4763-B043-1E87C051A2D3}" dt="2021-02-23T21:05:48.566" v="418" actId="11529"/>
          <ac:cxnSpMkLst>
            <pc:docMk/>
            <pc:sldMk cId="3482467951" sldId="585"/>
            <ac:cxnSpMk id="24" creationId="{39AFE64D-2643-4903-A913-C7ADBDEBCE48}"/>
          </ac:cxnSpMkLst>
        </pc:cxnChg>
      </pc:sldChg>
      <pc:sldChg chg="addSp modSp new mod">
        <pc:chgData name="Anna Japs" userId="d8ed7eda-dbb2-4951-9842-a6ff0a078b38" providerId="ADAL" clId="{54C22E5A-951E-4763-B043-1E87C051A2D3}" dt="2021-02-23T21:08:30.673" v="544" actId="1076"/>
        <pc:sldMkLst>
          <pc:docMk/>
          <pc:sldMk cId="3210297046" sldId="586"/>
        </pc:sldMkLst>
        <pc:spChg chg="mod">
          <ac:chgData name="Anna Japs" userId="d8ed7eda-dbb2-4951-9842-a6ff0a078b38" providerId="ADAL" clId="{54C22E5A-951E-4763-B043-1E87C051A2D3}" dt="2021-02-23T21:08:10.786" v="541" actId="1076"/>
          <ac:spMkLst>
            <pc:docMk/>
            <pc:sldMk cId="3210297046" sldId="586"/>
            <ac:spMk id="2" creationId="{292380D6-EF6E-440D-864C-93FA5DDE991B}"/>
          </ac:spMkLst>
        </pc:spChg>
        <pc:spChg chg="mod">
          <ac:chgData name="Anna Japs" userId="d8ed7eda-dbb2-4951-9842-a6ff0a078b38" providerId="ADAL" clId="{54C22E5A-951E-4763-B043-1E87C051A2D3}" dt="2021-02-23T21:08:24.705" v="543" actId="242"/>
          <ac:spMkLst>
            <pc:docMk/>
            <pc:sldMk cId="3210297046" sldId="586"/>
            <ac:spMk id="3" creationId="{C70D6E7F-BC17-4218-8833-D2DD5A1777B9}"/>
          </ac:spMkLst>
        </pc:spChg>
        <pc:spChg chg="add mod">
          <ac:chgData name="Anna Japs" userId="d8ed7eda-dbb2-4951-9842-a6ff0a078b38" providerId="ADAL" clId="{54C22E5A-951E-4763-B043-1E87C051A2D3}" dt="2021-02-23T21:08:30.673" v="544" actId="1076"/>
          <ac:spMkLst>
            <pc:docMk/>
            <pc:sldMk cId="3210297046" sldId="586"/>
            <ac:spMk id="4" creationId="{C3D4A4CD-BD02-44D9-BEB5-FCEFC6168BE6}"/>
          </ac:spMkLst>
        </pc:spChg>
        <pc:cxnChg chg="add mod">
          <ac:chgData name="Anna Japs" userId="d8ed7eda-dbb2-4951-9842-a6ff0a078b38" providerId="ADAL" clId="{54C22E5A-951E-4763-B043-1E87C051A2D3}" dt="2021-02-23T21:08:30.673" v="544" actId="1076"/>
          <ac:cxnSpMkLst>
            <pc:docMk/>
            <pc:sldMk cId="3210297046" sldId="586"/>
            <ac:cxnSpMk id="5" creationId="{1CD95269-80AA-4374-8AD6-DC1E1A596673}"/>
          </ac:cxnSpMkLst>
        </pc:cxnChg>
        <pc:cxnChg chg="add mod">
          <ac:chgData name="Anna Japs" userId="d8ed7eda-dbb2-4951-9842-a6ff0a078b38" providerId="ADAL" clId="{54C22E5A-951E-4763-B043-1E87C051A2D3}" dt="2021-02-23T21:08:30.673" v="544" actId="1076"/>
          <ac:cxnSpMkLst>
            <pc:docMk/>
            <pc:sldMk cId="3210297046" sldId="586"/>
            <ac:cxnSpMk id="6" creationId="{2E847B11-81F0-4B64-9710-64E69935F998}"/>
          </ac:cxnSpMkLst>
        </pc:cxnChg>
      </pc:sldChg>
      <pc:sldChg chg="addSp modSp add mod">
        <pc:chgData name="Anna Japs" userId="d8ed7eda-dbb2-4951-9842-a6ff0a078b38" providerId="ADAL" clId="{54C22E5A-951E-4763-B043-1E87C051A2D3}" dt="2021-02-23T21:09:36.797" v="643" actId="1076"/>
        <pc:sldMkLst>
          <pc:docMk/>
          <pc:sldMk cId="1649009512" sldId="587"/>
        </pc:sldMkLst>
        <pc:spChg chg="mod">
          <ac:chgData name="Anna Japs" userId="d8ed7eda-dbb2-4951-9842-a6ff0a078b38" providerId="ADAL" clId="{54C22E5A-951E-4763-B043-1E87C051A2D3}" dt="2021-02-23T21:09:11.294" v="636" actId="1076"/>
          <ac:spMkLst>
            <pc:docMk/>
            <pc:sldMk cId="1649009512" sldId="587"/>
            <ac:spMk id="2" creationId="{292380D6-EF6E-440D-864C-93FA5DDE991B}"/>
          </ac:spMkLst>
        </pc:spChg>
        <pc:spChg chg="mod">
          <ac:chgData name="Anna Japs" userId="d8ed7eda-dbb2-4951-9842-a6ff0a078b38" providerId="ADAL" clId="{54C22E5A-951E-4763-B043-1E87C051A2D3}" dt="2021-02-23T21:09:01.014" v="633" actId="20577"/>
          <ac:spMkLst>
            <pc:docMk/>
            <pc:sldMk cId="1649009512" sldId="587"/>
            <ac:spMk id="3" creationId="{C70D6E7F-BC17-4218-8833-D2DD5A1777B9}"/>
          </ac:spMkLst>
        </pc:spChg>
        <pc:spChg chg="mod">
          <ac:chgData name="Anna Japs" userId="d8ed7eda-dbb2-4951-9842-a6ff0a078b38" providerId="ADAL" clId="{54C22E5A-951E-4763-B043-1E87C051A2D3}" dt="2021-02-23T21:09:36.797" v="643" actId="1076"/>
          <ac:spMkLst>
            <pc:docMk/>
            <pc:sldMk cId="1649009512" sldId="587"/>
            <ac:spMk id="4" creationId="{C3D4A4CD-BD02-44D9-BEB5-FCEFC6168BE6}"/>
          </ac:spMkLst>
        </pc:spChg>
        <pc:spChg chg="add mod">
          <ac:chgData name="Anna Japs" userId="d8ed7eda-dbb2-4951-9842-a6ff0a078b38" providerId="ADAL" clId="{54C22E5A-951E-4763-B043-1E87C051A2D3}" dt="2021-02-23T21:09:36.797" v="643" actId="1076"/>
          <ac:spMkLst>
            <pc:docMk/>
            <pc:sldMk cId="1649009512" sldId="587"/>
            <ac:spMk id="8" creationId="{C1B430E2-BF91-44D0-B02C-9FE20B4D61F7}"/>
          </ac:spMkLst>
        </pc:spChg>
        <pc:spChg chg="add mod">
          <ac:chgData name="Anna Japs" userId="d8ed7eda-dbb2-4951-9842-a6ff0a078b38" providerId="ADAL" clId="{54C22E5A-951E-4763-B043-1E87C051A2D3}" dt="2021-02-23T21:09:36.797" v="643" actId="1076"/>
          <ac:spMkLst>
            <pc:docMk/>
            <pc:sldMk cId="1649009512" sldId="587"/>
            <ac:spMk id="10" creationId="{9C5119FE-D988-4769-BF85-21D5B48656CA}"/>
          </ac:spMkLst>
        </pc:spChg>
        <pc:cxnChg chg="mod">
          <ac:chgData name="Anna Japs" userId="d8ed7eda-dbb2-4951-9842-a6ff0a078b38" providerId="ADAL" clId="{54C22E5A-951E-4763-B043-1E87C051A2D3}" dt="2021-02-23T21:09:36.797" v="643" actId="1076"/>
          <ac:cxnSpMkLst>
            <pc:docMk/>
            <pc:sldMk cId="1649009512" sldId="587"/>
            <ac:cxnSpMk id="5" creationId="{1CD95269-80AA-4374-8AD6-DC1E1A596673}"/>
          </ac:cxnSpMkLst>
        </pc:cxnChg>
        <pc:cxnChg chg="mod">
          <ac:chgData name="Anna Japs" userId="d8ed7eda-dbb2-4951-9842-a6ff0a078b38" providerId="ADAL" clId="{54C22E5A-951E-4763-B043-1E87C051A2D3}" dt="2021-02-23T21:09:36.797" v="643" actId="1076"/>
          <ac:cxnSpMkLst>
            <pc:docMk/>
            <pc:sldMk cId="1649009512" sldId="587"/>
            <ac:cxnSpMk id="6" creationId="{2E847B11-81F0-4B64-9710-64E69935F998}"/>
          </ac:cxnSpMkLst>
        </pc:cxnChg>
        <pc:cxnChg chg="add mod">
          <ac:chgData name="Anna Japs" userId="d8ed7eda-dbb2-4951-9842-a6ff0a078b38" providerId="ADAL" clId="{54C22E5A-951E-4763-B043-1E87C051A2D3}" dt="2021-02-23T21:09:36.797" v="643" actId="1076"/>
          <ac:cxnSpMkLst>
            <pc:docMk/>
            <pc:sldMk cId="1649009512" sldId="587"/>
            <ac:cxnSpMk id="9" creationId="{A519D6D5-0C2E-4312-BF6C-BD94300650E7}"/>
          </ac:cxnSpMkLst>
        </pc:cxnChg>
        <pc:cxnChg chg="add mod">
          <ac:chgData name="Anna Japs" userId="d8ed7eda-dbb2-4951-9842-a6ff0a078b38" providerId="ADAL" clId="{54C22E5A-951E-4763-B043-1E87C051A2D3}" dt="2021-02-23T21:09:36.797" v="643" actId="1076"/>
          <ac:cxnSpMkLst>
            <pc:docMk/>
            <pc:sldMk cId="1649009512" sldId="587"/>
            <ac:cxnSpMk id="11" creationId="{361E81B7-F2AC-4781-A3CA-A5D4E85B40B8}"/>
          </ac:cxnSpMkLst>
        </pc:cxnChg>
      </pc:sldChg>
      <pc:sldChg chg="addSp delSp modSp add mod">
        <pc:chgData name="Anna Japs" userId="d8ed7eda-dbb2-4951-9842-a6ff0a078b38" providerId="ADAL" clId="{54C22E5A-951E-4763-B043-1E87C051A2D3}" dt="2021-02-23T21:12:56.790" v="895" actId="20577"/>
        <pc:sldMkLst>
          <pc:docMk/>
          <pc:sldMk cId="2476381957" sldId="588"/>
        </pc:sldMkLst>
        <pc:spChg chg="mod">
          <ac:chgData name="Anna Japs" userId="d8ed7eda-dbb2-4951-9842-a6ff0a078b38" providerId="ADAL" clId="{54C22E5A-951E-4763-B043-1E87C051A2D3}" dt="2021-02-23T21:12:56.790" v="895" actId="20577"/>
          <ac:spMkLst>
            <pc:docMk/>
            <pc:sldMk cId="2476381957" sldId="588"/>
            <ac:spMk id="2" creationId="{292380D6-EF6E-440D-864C-93FA5DDE991B}"/>
          </ac:spMkLst>
        </pc:spChg>
        <pc:spChg chg="mod">
          <ac:chgData name="Anna Japs" userId="d8ed7eda-dbb2-4951-9842-a6ff0a078b38" providerId="ADAL" clId="{54C22E5A-951E-4763-B043-1E87C051A2D3}" dt="2021-02-23T21:12:31.884" v="876" actId="20577"/>
          <ac:spMkLst>
            <pc:docMk/>
            <pc:sldMk cId="2476381957" sldId="588"/>
            <ac:spMk id="3" creationId="{C70D6E7F-BC17-4218-8833-D2DD5A1777B9}"/>
          </ac:spMkLst>
        </pc:spChg>
        <pc:spChg chg="del">
          <ac:chgData name="Anna Japs" userId="d8ed7eda-dbb2-4951-9842-a6ff0a078b38" providerId="ADAL" clId="{54C22E5A-951E-4763-B043-1E87C051A2D3}" dt="2021-02-23T21:10:12.436" v="645" actId="478"/>
          <ac:spMkLst>
            <pc:docMk/>
            <pc:sldMk cId="2476381957" sldId="588"/>
            <ac:spMk id="4" creationId="{C3D4A4CD-BD02-44D9-BEB5-FCEFC6168BE6}"/>
          </ac:spMkLst>
        </pc:spChg>
        <pc:spChg chg="del">
          <ac:chgData name="Anna Japs" userId="d8ed7eda-dbb2-4951-9842-a6ff0a078b38" providerId="ADAL" clId="{54C22E5A-951E-4763-B043-1E87C051A2D3}" dt="2021-02-23T21:10:12.436" v="645" actId="478"/>
          <ac:spMkLst>
            <pc:docMk/>
            <pc:sldMk cId="2476381957" sldId="588"/>
            <ac:spMk id="8" creationId="{C1B430E2-BF91-44D0-B02C-9FE20B4D61F7}"/>
          </ac:spMkLst>
        </pc:spChg>
        <pc:spChg chg="del">
          <ac:chgData name="Anna Japs" userId="d8ed7eda-dbb2-4951-9842-a6ff0a078b38" providerId="ADAL" clId="{54C22E5A-951E-4763-B043-1E87C051A2D3}" dt="2021-02-23T21:10:12.436" v="645" actId="478"/>
          <ac:spMkLst>
            <pc:docMk/>
            <pc:sldMk cId="2476381957" sldId="588"/>
            <ac:spMk id="10" creationId="{9C5119FE-D988-4769-BF85-21D5B48656CA}"/>
          </ac:spMkLst>
        </pc:spChg>
        <pc:spChg chg="add mod">
          <ac:chgData name="Anna Japs" userId="d8ed7eda-dbb2-4951-9842-a6ff0a078b38" providerId="ADAL" clId="{54C22E5A-951E-4763-B043-1E87C051A2D3}" dt="2021-02-23T21:11:00.599" v="681" actId="20577"/>
          <ac:spMkLst>
            <pc:docMk/>
            <pc:sldMk cId="2476381957" sldId="588"/>
            <ac:spMk id="12" creationId="{155DF1FE-50F0-45B7-A897-1C5589B33CB9}"/>
          </ac:spMkLst>
        </pc:spChg>
        <pc:spChg chg="add mod">
          <ac:chgData name="Anna Japs" userId="d8ed7eda-dbb2-4951-9842-a6ff0a078b38" providerId="ADAL" clId="{54C22E5A-951E-4763-B043-1E87C051A2D3}" dt="2021-02-23T21:10:31.498" v="662" actId="20577"/>
          <ac:spMkLst>
            <pc:docMk/>
            <pc:sldMk cId="2476381957" sldId="588"/>
            <ac:spMk id="13" creationId="{7778CB8C-CB6C-4D7E-9BE0-83A8F9698AE1}"/>
          </ac:spMkLst>
        </pc:spChg>
        <pc:spChg chg="add mod">
          <ac:chgData name="Anna Japs" userId="d8ed7eda-dbb2-4951-9842-a6ff0a078b38" providerId="ADAL" clId="{54C22E5A-951E-4763-B043-1E87C051A2D3}" dt="2021-02-23T21:11:40.628" v="696" actId="1076"/>
          <ac:spMkLst>
            <pc:docMk/>
            <pc:sldMk cId="2476381957" sldId="588"/>
            <ac:spMk id="16" creationId="{AC48880B-E311-44FE-98A3-EBC7171341B1}"/>
          </ac:spMkLst>
        </pc:spChg>
        <pc:spChg chg="add mod">
          <ac:chgData name="Anna Japs" userId="d8ed7eda-dbb2-4951-9842-a6ff0a078b38" providerId="ADAL" clId="{54C22E5A-951E-4763-B043-1E87C051A2D3}" dt="2021-02-23T21:11:43.832" v="697" actId="1076"/>
          <ac:spMkLst>
            <pc:docMk/>
            <pc:sldMk cId="2476381957" sldId="588"/>
            <ac:spMk id="17" creationId="{AE4DECF7-C36E-41A5-AB07-2FA25F353E64}"/>
          </ac:spMkLst>
        </pc:spChg>
        <pc:spChg chg="add mod">
          <ac:chgData name="Anna Japs" userId="d8ed7eda-dbb2-4951-9842-a6ff0a078b38" providerId="ADAL" clId="{54C22E5A-951E-4763-B043-1E87C051A2D3}" dt="2021-02-23T21:11:52.549" v="718" actId="1037"/>
          <ac:spMkLst>
            <pc:docMk/>
            <pc:sldMk cId="2476381957" sldId="588"/>
            <ac:spMk id="22" creationId="{34774BCE-963A-4FB2-8764-84C5C94F493A}"/>
          </ac:spMkLst>
        </pc:spChg>
        <pc:cxnChg chg="del mod">
          <ac:chgData name="Anna Japs" userId="d8ed7eda-dbb2-4951-9842-a6ff0a078b38" providerId="ADAL" clId="{54C22E5A-951E-4763-B043-1E87C051A2D3}" dt="2021-02-23T21:10:12.436" v="645" actId="478"/>
          <ac:cxnSpMkLst>
            <pc:docMk/>
            <pc:sldMk cId="2476381957" sldId="588"/>
            <ac:cxnSpMk id="5" creationId="{1CD95269-80AA-4374-8AD6-DC1E1A596673}"/>
          </ac:cxnSpMkLst>
        </pc:cxnChg>
        <pc:cxnChg chg="del mod">
          <ac:chgData name="Anna Japs" userId="d8ed7eda-dbb2-4951-9842-a6ff0a078b38" providerId="ADAL" clId="{54C22E5A-951E-4763-B043-1E87C051A2D3}" dt="2021-02-23T21:10:12.436" v="645" actId="478"/>
          <ac:cxnSpMkLst>
            <pc:docMk/>
            <pc:sldMk cId="2476381957" sldId="588"/>
            <ac:cxnSpMk id="6" creationId="{2E847B11-81F0-4B64-9710-64E69935F998}"/>
          </ac:cxnSpMkLst>
        </pc:cxnChg>
        <pc:cxnChg chg="del mod">
          <ac:chgData name="Anna Japs" userId="d8ed7eda-dbb2-4951-9842-a6ff0a078b38" providerId="ADAL" clId="{54C22E5A-951E-4763-B043-1E87C051A2D3}" dt="2021-02-23T21:10:12.436" v="645" actId="478"/>
          <ac:cxnSpMkLst>
            <pc:docMk/>
            <pc:sldMk cId="2476381957" sldId="588"/>
            <ac:cxnSpMk id="9" creationId="{A519D6D5-0C2E-4312-BF6C-BD94300650E7}"/>
          </ac:cxnSpMkLst>
        </pc:cxnChg>
        <pc:cxnChg chg="del mod">
          <ac:chgData name="Anna Japs" userId="d8ed7eda-dbb2-4951-9842-a6ff0a078b38" providerId="ADAL" clId="{54C22E5A-951E-4763-B043-1E87C051A2D3}" dt="2021-02-23T21:10:12.436" v="645" actId="478"/>
          <ac:cxnSpMkLst>
            <pc:docMk/>
            <pc:sldMk cId="2476381957" sldId="588"/>
            <ac:cxnSpMk id="11" creationId="{361E81B7-F2AC-4781-A3CA-A5D4E85B40B8}"/>
          </ac:cxnSpMkLst>
        </pc:cxnChg>
        <pc:cxnChg chg="add del mod">
          <ac:chgData name="Anna Japs" userId="d8ed7eda-dbb2-4951-9842-a6ff0a078b38" providerId="ADAL" clId="{54C22E5A-951E-4763-B043-1E87C051A2D3}" dt="2021-02-23T21:10:48.909" v="664" actId="478"/>
          <ac:cxnSpMkLst>
            <pc:docMk/>
            <pc:sldMk cId="2476381957" sldId="588"/>
            <ac:cxnSpMk id="14" creationId="{DD87DD12-2542-44A4-A5B6-B3C2163C86BF}"/>
          </ac:cxnSpMkLst>
        </pc:cxnChg>
        <pc:cxnChg chg="add del mod">
          <ac:chgData name="Anna Japs" userId="d8ed7eda-dbb2-4951-9842-a6ff0a078b38" providerId="ADAL" clId="{54C22E5A-951E-4763-B043-1E87C051A2D3}" dt="2021-02-23T21:11:12.339" v="686" actId="478"/>
          <ac:cxnSpMkLst>
            <pc:docMk/>
            <pc:sldMk cId="2476381957" sldId="588"/>
            <ac:cxnSpMk id="15" creationId="{F70879E6-09F9-47C5-88E7-17D3B120B1A1}"/>
          </ac:cxnSpMkLst>
        </pc:cxnChg>
        <pc:cxnChg chg="add mod">
          <ac:chgData name="Anna Japs" userId="d8ed7eda-dbb2-4951-9842-a6ff0a078b38" providerId="ADAL" clId="{54C22E5A-951E-4763-B043-1E87C051A2D3}" dt="2021-02-23T21:10:53.002" v="665" actId="14100"/>
          <ac:cxnSpMkLst>
            <pc:docMk/>
            <pc:sldMk cId="2476381957" sldId="588"/>
            <ac:cxnSpMk id="20" creationId="{661EF7B1-AA94-4EAF-9F71-CB9DE1F4B111}"/>
          </ac:cxnSpMkLst>
        </pc:cxnChg>
        <pc:cxnChg chg="add mod">
          <ac:chgData name="Anna Japs" userId="d8ed7eda-dbb2-4951-9842-a6ff0a078b38" providerId="ADAL" clId="{54C22E5A-951E-4763-B043-1E87C051A2D3}" dt="2021-02-23T21:11:52.549" v="718" actId="1037"/>
          <ac:cxnSpMkLst>
            <pc:docMk/>
            <pc:sldMk cId="2476381957" sldId="588"/>
            <ac:cxnSpMk id="23" creationId="{E823213B-F3C5-4DE8-8F1C-1BB225A6FC59}"/>
          </ac:cxnSpMkLst>
        </pc:cxnChg>
        <pc:cxnChg chg="add">
          <ac:chgData name="Anna Japs" userId="d8ed7eda-dbb2-4951-9842-a6ff0a078b38" providerId="ADAL" clId="{54C22E5A-951E-4763-B043-1E87C051A2D3}" dt="2021-02-23T21:12:41.671" v="877" actId="11529"/>
          <ac:cxnSpMkLst>
            <pc:docMk/>
            <pc:sldMk cId="2476381957" sldId="588"/>
            <ac:cxnSpMk id="29" creationId="{94089CC8-2046-4461-B855-E383F844B06D}"/>
          </ac:cxnSpMkLst>
        </pc:cxnChg>
      </pc:sldChg>
      <pc:sldChg chg="addSp delSp modSp add mod">
        <pc:chgData name="Anna Japs" userId="d8ed7eda-dbb2-4951-9842-a6ff0a078b38" providerId="ADAL" clId="{54C22E5A-951E-4763-B043-1E87C051A2D3}" dt="2021-02-23T21:15:02.089" v="1168" actId="20577"/>
        <pc:sldMkLst>
          <pc:docMk/>
          <pc:sldMk cId="583606345" sldId="589"/>
        </pc:sldMkLst>
        <pc:spChg chg="mod">
          <ac:chgData name="Anna Japs" userId="d8ed7eda-dbb2-4951-9842-a6ff0a078b38" providerId="ADAL" clId="{54C22E5A-951E-4763-B043-1E87C051A2D3}" dt="2021-02-23T21:13:16.683" v="917" actId="20577"/>
          <ac:spMkLst>
            <pc:docMk/>
            <pc:sldMk cId="583606345" sldId="589"/>
            <ac:spMk id="2" creationId="{292380D6-EF6E-440D-864C-93FA5DDE991B}"/>
          </ac:spMkLst>
        </pc:spChg>
        <pc:spChg chg="mod">
          <ac:chgData name="Anna Japs" userId="d8ed7eda-dbb2-4951-9842-a6ff0a078b38" providerId="ADAL" clId="{54C22E5A-951E-4763-B043-1E87C051A2D3}" dt="2021-02-23T21:15:02.089" v="1168" actId="20577"/>
          <ac:spMkLst>
            <pc:docMk/>
            <pc:sldMk cId="583606345" sldId="589"/>
            <ac:spMk id="3" creationId="{C70D6E7F-BC17-4218-8833-D2DD5A1777B9}"/>
          </ac:spMkLst>
        </pc:spChg>
        <pc:spChg chg="del">
          <ac:chgData name="Anna Japs" userId="d8ed7eda-dbb2-4951-9842-a6ff0a078b38" providerId="ADAL" clId="{54C22E5A-951E-4763-B043-1E87C051A2D3}" dt="2021-02-23T21:13:41.563" v="918" actId="478"/>
          <ac:spMkLst>
            <pc:docMk/>
            <pc:sldMk cId="583606345" sldId="589"/>
            <ac:spMk id="22" creationId="{34774BCE-963A-4FB2-8764-84C5C94F493A}"/>
          </ac:spMkLst>
        </pc:spChg>
        <pc:cxnChg chg="add mod">
          <ac:chgData name="Anna Japs" userId="d8ed7eda-dbb2-4951-9842-a6ff0a078b38" providerId="ADAL" clId="{54C22E5A-951E-4763-B043-1E87C051A2D3}" dt="2021-02-23T21:13:58.797" v="921" actId="14100"/>
          <ac:cxnSpMkLst>
            <pc:docMk/>
            <pc:sldMk cId="583606345" sldId="589"/>
            <ac:cxnSpMk id="5" creationId="{98C834FF-769C-4414-A4DF-4F5544A1F839}"/>
          </ac:cxnSpMkLst>
        </pc:cxnChg>
        <pc:cxnChg chg="mod">
          <ac:chgData name="Anna Japs" userId="d8ed7eda-dbb2-4951-9842-a6ff0a078b38" providerId="ADAL" clId="{54C22E5A-951E-4763-B043-1E87C051A2D3}" dt="2021-02-23T21:13:41.563" v="918" actId="478"/>
          <ac:cxnSpMkLst>
            <pc:docMk/>
            <pc:sldMk cId="583606345" sldId="589"/>
            <ac:cxnSpMk id="23" creationId="{E823213B-F3C5-4DE8-8F1C-1BB225A6FC59}"/>
          </ac:cxnSpMkLst>
        </pc:cxnChg>
      </pc:sldChg>
      <pc:sldChg chg="addSp modSp new mod">
        <pc:chgData name="Anna Japs" userId="d8ed7eda-dbb2-4951-9842-a6ff0a078b38" providerId="ADAL" clId="{54C22E5A-951E-4763-B043-1E87C051A2D3}" dt="2021-02-24T12:15:39.170" v="1622" actId="20577"/>
        <pc:sldMkLst>
          <pc:docMk/>
          <pc:sldMk cId="2211065066" sldId="590"/>
        </pc:sldMkLst>
        <pc:spChg chg="add mod">
          <ac:chgData name="Anna Japs" userId="d8ed7eda-dbb2-4951-9842-a6ff0a078b38" providerId="ADAL" clId="{54C22E5A-951E-4763-B043-1E87C051A2D3}" dt="2021-02-24T11:37:25.614" v="1238" actId="20577"/>
          <ac:spMkLst>
            <pc:docMk/>
            <pc:sldMk cId="2211065066" sldId="590"/>
            <ac:spMk id="2" creationId="{287860D9-AFDE-4E08-B057-03D01E52F49C}"/>
          </ac:spMkLst>
        </pc:spChg>
        <pc:spChg chg="add mod">
          <ac:chgData name="Anna Japs" userId="d8ed7eda-dbb2-4951-9842-a6ff0a078b38" providerId="ADAL" clId="{54C22E5A-951E-4763-B043-1E87C051A2D3}" dt="2021-02-24T11:38:48.162" v="1296" actId="21"/>
          <ac:spMkLst>
            <pc:docMk/>
            <pc:sldMk cId="2211065066" sldId="590"/>
            <ac:spMk id="3" creationId="{E4E16573-F275-4C67-95D6-401520423747}"/>
          </ac:spMkLst>
        </pc:spChg>
        <pc:spChg chg="add mod">
          <ac:chgData name="Anna Japs" userId="d8ed7eda-dbb2-4951-9842-a6ff0a078b38" providerId="ADAL" clId="{54C22E5A-951E-4763-B043-1E87C051A2D3}" dt="2021-02-24T11:38:59.932" v="1305" actId="1036"/>
          <ac:spMkLst>
            <pc:docMk/>
            <pc:sldMk cId="2211065066" sldId="590"/>
            <ac:spMk id="4" creationId="{D3880DA1-369B-4256-9BFD-1EEABF650EEF}"/>
          </ac:spMkLst>
        </pc:spChg>
        <pc:spChg chg="add mod">
          <ac:chgData name="Anna Japs" userId="d8ed7eda-dbb2-4951-9842-a6ff0a078b38" providerId="ADAL" clId="{54C22E5A-951E-4763-B043-1E87C051A2D3}" dt="2021-02-24T11:39:19.513" v="1308" actId="207"/>
          <ac:spMkLst>
            <pc:docMk/>
            <pc:sldMk cId="2211065066" sldId="590"/>
            <ac:spMk id="5" creationId="{C009F200-508F-4E59-90F7-E2313A0B0175}"/>
          </ac:spMkLst>
        </pc:spChg>
        <pc:spChg chg="add mod">
          <ac:chgData name="Anna Japs" userId="d8ed7eda-dbb2-4951-9842-a6ff0a078b38" providerId="ADAL" clId="{54C22E5A-951E-4763-B043-1E87C051A2D3}" dt="2021-02-24T11:39:29.009" v="1313" actId="1076"/>
          <ac:spMkLst>
            <pc:docMk/>
            <pc:sldMk cId="2211065066" sldId="590"/>
            <ac:spMk id="6" creationId="{8B7FDCFF-5256-4F48-9052-B60F5B7F7BFF}"/>
          </ac:spMkLst>
        </pc:spChg>
        <pc:spChg chg="add mod">
          <ac:chgData name="Anna Japs" userId="d8ed7eda-dbb2-4951-9842-a6ff0a078b38" providerId="ADAL" clId="{54C22E5A-951E-4763-B043-1E87C051A2D3}" dt="2021-02-24T11:39:40.603" v="1322" actId="1076"/>
          <ac:spMkLst>
            <pc:docMk/>
            <pc:sldMk cId="2211065066" sldId="590"/>
            <ac:spMk id="7" creationId="{9731E11B-0239-4A14-9605-E10D1C9A69F6}"/>
          </ac:spMkLst>
        </pc:spChg>
        <pc:spChg chg="add mod">
          <ac:chgData name="Anna Japs" userId="d8ed7eda-dbb2-4951-9842-a6ff0a078b38" providerId="ADAL" clId="{54C22E5A-951E-4763-B043-1E87C051A2D3}" dt="2021-02-24T11:40:08.233" v="1325" actId="14100"/>
          <ac:spMkLst>
            <pc:docMk/>
            <pc:sldMk cId="2211065066" sldId="590"/>
            <ac:spMk id="8" creationId="{4A10A275-0C70-460C-80C7-7F2A80B10773}"/>
          </ac:spMkLst>
        </pc:spChg>
        <pc:spChg chg="add mod">
          <ac:chgData name="Anna Japs" userId="d8ed7eda-dbb2-4951-9842-a6ff0a078b38" providerId="ADAL" clId="{54C22E5A-951E-4763-B043-1E87C051A2D3}" dt="2021-02-24T11:40:13.741" v="1328" actId="14100"/>
          <ac:spMkLst>
            <pc:docMk/>
            <pc:sldMk cId="2211065066" sldId="590"/>
            <ac:spMk id="9" creationId="{516E9E2D-84D9-4A0B-9048-FC740FA6AAF8}"/>
          </ac:spMkLst>
        </pc:spChg>
        <pc:spChg chg="add mod">
          <ac:chgData name="Anna Japs" userId="d8ed7eda-dbb2-4951-9842-a6ff0a078b38" providerId="ADAL" clId="{54C22E5A-951E-4763-B043-1E87C051A2D3}" dt="2021-02-24T11:45:23.882" v="1503" actId="113"/>
          <ac:spMkLst>
            <pc:docMk/>
            <pc:sldMk cId="2211065066" sldId="590"/>
            <ac:spMk id="10" creationId="{CC75797E-85B3-4088-90EB-6C40E73D3167}"/>
          </ac:spMkLst>
        </pc:spChg>
        <pc:spChg chg="add mod">
          <ac:chgData name="Anna Japs" userId="d8ed7eda-dbb2-4951-9842-a6ff0a078b38" providerId="ADAL" clId="{54C22E5A-951E-4763-B043-1E87C051A2D3}" dt="2021-02-24T11:40:54.351" v="1385" actId="14100"/>
          <ac:spMkLst>
            <pc:docMk/>
            <pc:sldMk cId="2211065066" sldId="590"/>
            <ac:spMk id="11" creationId="{7E490A42-4C07-439F-B44E-FEFB8E5A47FE}"/>
          </ac:spMkLst>
        </pc:spChg>
        <pc:spChg chg="add mod">
          <ac:chgData name="Anna Japs" userId="d8ed7eda-dbb2-4951-9842-a6ff0a078b38" providerId="ADAL" clId="{54C22E5A-951E-4763-B043-1E87C051A2D3}" dt="2021-02-24T11:41:04.801" v="1406" actId="20577"/>
          <ac:spMkLst>
            <pc:docMk/>
            <pc:sldMk cId="2211065066" sldId="590"/>
            <ac:spMk id="12" creationId="{F75A5601-BA5A-4377-B7C0-82791EA6F30F}"/>
          </ac:spMkLst>
        </pc:spChg>
        <pc:spChg chg="add mod">
          <ac:chgData name="Anna Japs" userId="d8ed7eda-dbb2-4951-9842-a6ff0a078b38" providerId="ADAL" clId="{54C22E5A-951E-4763-B043-1E87C051A2D3}" dt="2021-02-24T11:41:15.011" v="1408" actId="1076"/>
          <ac:spMkLst>
            <pc:docMk/>
            <pc:sldMk cId="2211065066" sldId="590"/>
            <ac:spMk id="13" creationId="{DE316495-51ED-4F9F-9A9A-6685A3666D4F}"/>
          </ac:spMkLst>
        </pc:spChg>
        <pc:spChg chg="add mod">
          <ac:chgData name="Anna Japs" userId="d8ed7eda-dbb2-4951-9842-a6ff0a078b38" providerId="ADAL" clId="{54C22E5A-951E-4763-B043-1E87C051A2D3}" dt="2021-02-24T11:41:28.828" v="1410" actId="1076"/>
          <ac:spMkLst>
            <pc:docMk/>
            <pc:sldMk cId="2211065066" sldId="590"/>
            <ac:spMk id="14" creationId="{D318D60F-A466-4395-A73A-1ED344BC221F}"/>
          </ac:spMkLst>
        </pc:spChg>
        <pc:spChg chg="add mod">
          <ac:chgData name="Anna Japs" userId="d8ed7eda-dbb2-4951-9842-a6ff0a078b38" providerId="ADAL" clId="{54C22E5A-951E-4763-B043-1E87C051A2D3}" dt="2021-02-24T11:41:28.828" v="1410" actId="1076"/>
          <ac:spMkLst>
            <pc:docMk/>
            <pc:sldMk cId="2211065066" sldId="590"/>
            <ac:spMk id="15" creationId="{B417E774-CD33-4CB2-98A8-34FA522458B8}"/>
          </ac:spMkLst>
        </pc:spChg>
        <pc:spChg chg="add mod">
          <ac:chgData name="Anna Japs" userId="d8ed7eda-dbb2-4951-9842-a6ff0a078b38" providerId="ADAL" clId="{54C22E5A-951E-4763-B043-1E87C051A2D3}" dt="2021-02-24T11:43:37.022" v="1476" actId="14100"/>
          <ac:spMkLst>
            <pc:docMk/>
            <pc:sldMk cId="2211065066" sldId="590"/>
            <ac:spMk id="16" creationId="{76AC9DFA-9FD2-4510-8152-17227F6706BA}"/>
          </ac:spMkLst>
        </pc:spChg>
        <pc:spChg chg="add mod">
          <ac:chgData name="Anna Japs" userId="d8ed7eda-dbb2-4951-9842-a6ff0a078b38" providerId="ADAL" clId="{54C22E5A-951E-4763-B043-1E87C051A2D3}" dt="2021-02-24T11:42:15.792" v="1451" actId="20577"/>
          <ac:spMkLst>
            <pc:docMk/>
            <pc:sldMk cId="2211065066" sldId="590"/>
            <ac:spMk id="17" creationId="{D330BCEF-6DEB-4A3E-ABD3-F0538D686925}"/>
          </ac:spMkLst>
        </pc:spChg>
        <pc:spChg chg="add mod">
          <ac:chgData name="Anna Japs" userId="d8ed7eda-dbb2-4951-9842-a6ff0a078b38" providerId="ADAL" clId="{54C22E5A-951E-4763-B043-1E87C051A2D3}" dt="2021-02-24T11:43:15.545" v="1468" actId="14100"/>
          <ac:spMkLst>
            <pc:docMk/>
            <pc:sldMk cId="2211065066" sldId="590"/>
            <ac:spMk id="18" creationId="{438DEC88-BB06-4F2D-8430-9A1526164661}"/>
          </ac:spMkLst>
        </pc:spChg>
        <pc:spChg chg="add mod">
          <ac:chgData name="Anna Japs" userId="d8ed7eda-dbb2-4951-9842-a6ff0a078b38" providerId="ADAL" clId="{54C22E5A-951E-4763-B043-1E87C051A2D3}" dt="2021-02-24T11:42:58.109" v="1463" actId="14100"/>
          <ac:spMkLst>
            <pc:docMk/>
            <pc:sldMk cId="2211065066" sldId="590"/>
            <ac:spMk id="19" creationId="{67193A34-8770-4068-A919-8F8665BDF161}"/>
          </ac:spMkLst>
        </pc:spChg>
        <pc:spChg chg="add mod">
          <ac:chgData name="Anna Japs" userId="d8ed7eda-dbb2-4951-9842-a6ff0a078b38" providerId="ADAL" clId="{54C22E5A-951E-4763-B043-1E87C051A2D3}" dt="2021-02-24T11:43:03.777" v="1465" actId="1076"/>
          <ac:spMkLst>
            <pc:docMk/>
            <pc:sldMk cId="2211065066" sldId="590"/>
            <ac:spMk id="20" creationId="{20CBE1DF-155E-43D8-A483-2222A59675AD}"/>
          </ac:spMkLst>
        </pc:spChg>
        <pc:spChg chg="add mod">
          <ac:chgData name="Anna Japs" userId="d8ed7eda-dbb2-4951-9842-a6ff0a078b38" providerId="ADAL" clId="{54C22E5A-951E-4763-B043-1E87C051A2D3}" dt="2021-02-24T11:43:09.751" v="1467" actId="1076"/>
          <ac:spMkLst>
            <pc:docMk/>
            <pc:sldMk cId="2211065066" sldId="590"/>
            <ac:spMk id="21" creationId="{5178500B-E6F3-4755-8AE8-A98E8164A808}"/>
          </ac:spMkLst>
        </pc:spChg>
        <pc:spChg chg="add mod">
          <ac:chgData name="Anna Japs" userId="d8ed7eda-dbb2-4951-9842-a6ff0a078b38" providerId="ADAL" clId="{54C22E5A-951E-4763-B043-1E87C051A2D3}" dt="2021-02-24T11:43:27.699" v="1475" actId="1076"/>
          <ac:spMkLst>
            <pc:docMk/>
            <pc:sldMk cId="2211065066" sldId="590"/>
            <ac:spMk id="22" creationId="{E4B77270-EF58-4DCD-AFF8-44A2721B6316}"/>
          </ac:spMkLst>
        </pc:spChg>
        <pc:spChg chg="add mod">
          <ac:chgData name="Anna Japs" userId="d8ed7eda-dbb2-4951-9842-a6ff0a078b38" providerId="ADAL" clId="{54C22E5A-951E-4763-B043-1E87C051A2D3}" dt="2021-02-24T11:43:51.650" v="1480" actId="14100"/>
          <ac:spMkLst>
            <pc:docMk/>
            <pc:sldMk cId="2211065066" sldId="590"/>
            <ac:spMk id="23" creationId="{933D63C2-E201-46B2-815F-E0D6C38195AA}"/>
          </ac:spMkLst>
        </pc:spChg>
        <pc:spChg chg="add mod">
          <ac:chgData name="Anna Japs" userId="d8ed7eda-dbb2-4951-9842-a6ff0a078b38" providerId="ADAL" clId="{54C22E5A-951E-4763-B043-1E87C051A2D3}" dt="2021-02-24T11:44:08.640" v="1488" actId="1076"/>
          <ac:spMkLst>
            <pc:docMk/>
            <pc:sldMk cId="2211065066" sldId="590"/>
            <ac:spMk id="24" creationId="{F8119145-BE1E-4856-99AC-CCDF81FF38F4}"/>
          </ac:spMkLst>
        </pc:spChg>
        <pc:spChg chg="add mod">
          <ac:chgData name="Anna Japs" userId="d8ed7eda-dbb2-4951-9842-a6ff0a078b38" providerId="ADAL" clId="{54C22E5A-951E-4763-B043-1E87C051A2D3}" dt="2021-02-24T11:44:34.569" v="1491" actId="14100"/>
          <ac:spMkLst>
            <pc:docMk/>
            <pc:sldMk cId="2211065066" sldId="590"/>
            <ac:spMk id="25" creationId="{78C8088D-4600-4404-86B7-2BF883A92253}"/>
          </ac:spMkLst>
        </pc:spChg>
        <pc:spChg chg="add mod">
          <ac:chgData name="Anna Japs" userId="d8ed7eda-dbb2-4951-9842-a6ff0a078b38" providerId="ADAL" clId="{54C22E5A-951E-4763-B043-1E87C051A2D3}" dt="2021-02-24T12:15:39.170" v="1622" actId="20577"/>
          <ac:spMkLst>
            <pc:docMk/>
            <pc:sldMk cId="2211065066" sldId="590"/>
            <ac:spMk id="26" creationId="{0B97F849-00A4-49F7-B9DE-B58467073491}"/>
          </ac:spMkLst>
        </pc:spChg>
      </pc:sldChg>
      <pc:sldChg chg="addSp modSp add mod">
        <pc:chgData name="Anna Japs" userId="d8ed7eda-dbb2-4951-9842-a6ff0a078b38" providerId="ADAL" clId="{54C22E5A-951E-4763-B043-1E87C051A2D3}" dt="2021-02-24T12:17:45.608" v="1626" actId="20577"/>
        <pc:sldMkLst>
          <pc:docMk/>
          <pc:sldMk cId="3505297355" sldId="591"/>
        </pc:sldMkLst>
        <pc:spChg chg="mod">
          <ac:chgData name="Anna Japs" userId="d8ed7eda-dbb2-4951-9842-a6ff0a078b38" providerId="ADAL" clId="{54C22E5A-951E-4763-B043-1E87C051A2D3}" dt="2021-02-24T11:46:52.915" v="1569" actId="1076"/>
          <ac:spMkLst>
            <pc:docMk/>
            <pc:sldMk cId="3505297355" sldId="591"/>
            <ac:spMk id="2" creationId="{287860D9-AFDE-4E08-B057-03D01E52F49C}"/>
          </ac:spMkLst>
        </pc:spChg>
        <pc:spChg chg="mod">
          <ac:chgData name="Anna Japs" userId="d8ed7eda-dbb2-4951-9842-a6ff0a078b38" providerId="ADAL" clId="{54C22E5A-951E-4763-B043-1E87C051A2D3}" dt="2021-02-24T11:46:52.915" v="1569" actId="1076"/>
          <ac:spMkLst>
            <pc:docMk/>
            <pc:sldMk cId="3505297355" sldId="591"/>
            <ac:spMk id="3" creationId="{E4E16573-F275-4C67-95D6-401520423747}"/>
          </ac:spMkLst>
        </pc:spChg>
        <pc:spChg chg="mod">
          <ac:chgData name="Anna Japs" userId="d8ed7eda-dbb2-4951-9842-a6ff0a078b38" providerId="ADAL" clId="{54C22E5A-951E-4763-B043-1E87C051A2D3}" dt="2021-02-24T11:46:52.915" v="1569" actId="1076"/>
          <ac:spMkLst>
            <pc:docMk/>
            <pc:sldMk cId="3505297355" sldId="591"/>
            <ac:spMk id="4" creationId="{D3880DA1-369B-4256-9BFD-1EEABF650EEF}"/>
          </ac:spMkLst>
        </pc:spChg>
        <pc:spChg chg="mod">
          <ac:chgData name="Anna Japs" userId="d8ed7eda-dbb2-4951-9842-a6ff0a078b38" providerId="ADAL" clId="{54C22E5A-951E-4763-B043-1E87C051A2D3}" dt="2021-02-24T11:46:52.915" v="1569" actId="1076"/>
          <ac:spMkLst>
            <pc:docMk/>
            <pc:sldMk cId="3505297355" sldId="591"/>
            <ac:spMk id="5" creationId="{C009F200-508F-4E59-90F7-E2313A0B0175}"/>
          </ac:spMkLst>
        </pc:spChg>
        <pc:spChg chg="mod">
          <ac:chgData name="Anna Japs" userId="d8ed7eda-dbb2-4951-9842-a6ff0a078b38" providerId="ADAL" clId="{54C22E5A-951E-4763-B043-1E87C051A2D3}" dt="2021-02-24T11:46:52.915" v="1569" actId="1076"/>
          <ac:spMkLst>
            <pc:docMk/>
            <pc:sldMk cId="3505297355" sldId="591"/>
            <ac:spMk id="6" creationId="{8B7FDCFF-5256-4F48-9052-B60F5B7F7BFF}"/>
          </ac:spMkLst>
        </pc:spChg>
        <pc:spChg chg="mod">
          <ac:chgData name="Anna Japs" userId="d8ed7eda-dbb2-4951-9842-a6ff0a078b38" providerId="ADAL" clId="{54C22E5A-951E-4763-B043-1E87C051A2D3}" dt="2021-02-24T11:46:52.915" v="1569" actId="1076"/>
          <ac:spMkLst>
            <pc:docMk/>
            <pc:sldMk cId="3505297355" sldId="591"/>
            <ac:spMk id="7" creationId="{9731E11B-0239-4A14-9605-E10D1C9A69F6}"/>
          </ac:spMkLst>
        </pc:spChg>
        <pc:spChg chg="mod">
          <ac:chgData name="Anna Japs" userId="d8ed7eda-dbb2-4951-9842-a6ff0a078b38" providerId="ADAL" clId="{54C22E5A-951E-4763-B043-1E87C051A2D3}" dt="2021-02-24T11:46:52.915" v="1569" actId="1076"/>
          <ac:spMkLst>
            <pc:docMk/>
            <pc:sldMk cId="3505297355" sldId="591"/>
            <ac:spMk id="8" creationId="{4A10A275-0C70-460C-80C7-7F2A80B10773}"/>
          </ac:spMkLst>
        </pc:spChg>
        <pc:spChg chg="mod">
          <ac:chgData name="Anna Japs" userId="d8ed7eda-dbb2-4951-9842-a6ff0a078b38" providerId="ADAL" clId="{54C22E5A-951E-4763-B043-1E87C051A2D3}" dt="2021-02-24T11:46:52.915" v="1569" actId="1076"/>
          <ac:spMkLst>
            <pc:docMk/>
            <pc:sldMk cId="3505297355" sldId="591"/>
            <ac:spMk id="9" creationId="{516E9E2D-84D9-4A0B-9048-FC740FA6AAF8}"/>
          </ac:spMkLst>
        </pc:spChg>
        <pc:spChg chg="mod">
          <ac:chgData name="Anna Japs" userId="d8ed7eda-dbb2-4951-9842-a6ff0a078b38" providerId="ADAL" clId="{54C22E5A-951E-4763-B043-1E87C051A2D3}" dt="2021-02-24T11:46:52.915" v="1569" actId="1076"/>
          <ac:spMkLst>
            <pc:docMk/>
            <pc:sldMk cId="3505297355" sldId="591"/>
            <ac:spMk id="10" creationId="{CC75797E-85B3-4088-90EB-6C40E73D3167}"/>
          </ac:spMkLst>
        </pc:spChg>
        <pc:spChg chg="mod">
          <ac:chgData name="Anna Japs" userId="d8ed7eda-dbb2-4951-9842-a6ff0a078b38" providerId="ADAL" clId="{54C22E5A-951E-4763-B043-1E87C051A2D3}" dt="2021-02-24T11:46:52.915" v="1569" actId="1076"/>
          <ac:spMkLst>
            <pc:docMk/>
            <pc:sldMk cId="3505297355" sldId="591"/>
            <ac:spMk id="11" creationId="{7E490A42-4C07-439F-B44E-FEFB8E5A47FE}"/>
          </ac:spMkLst>
        </pc:spChg>
        <pc:spChg chg="mod">
          <ac:chgData name="Anna Japs" userId="d8ed7eda-dbb2-4951-9842-a6ff0a078b38" providerId="ADAL" clId="{54C22E5A-951E-4763-B043-1E87C051A2D3}" dt="2021-02-24T11:46:52.915" v="1569" actId="1076"/>
          <ac:spMkLst>
            <pc:docMk/>
            <pc:sldMk cId="3505297355" sldId="591"/>
            <ac:spMk id="12" creationId="{F75A5601-BA5A-4377-B7C0-82791EA6F30F}"/>
          </ac:spMkLst>
        </pc:spChg>
        <pc:spChg chg="mod">
          <ac:chgData name="Anna Japs" userId="d8ed7eda-dbb2-4951-9842-a6ff0a078b38" providerId="ADAL" clId="{54C22E5A-951E-4763-B043-1E87C051A2D3}" dt="2021-02-24T11:46:52.915" v="1569" actId="1076"/>
          <ac:spMkLst>
            <pc:docMk/>
            <pc:sldMk cId="3505297355" sldId="591"/>
            <ac:spMk id="13" creationId="{DE316495-51ED-4F9F-9A9A-6685A3666D4F}"/>
          </ac:spMkLst>
        </pc:spChg>
        <pc:spChg chg="mod">
          <ac:chgData name="Anna Japs" userId="d8ed7eda-dbb2-4951-9842-a6ff0a078b38" providerId="ADAL" clId="{54C22E5A-951E-4763-B043-1E87C051A2D3}" dt="2021-02-24T11:46:52.915" v="1569" actId="1076"/>
          <ac:spMkLst>
            <pc:docMk/>
            <pc:sldMk cId="3505297355" sldId="591"/>
            <ac:spMk id="14" creationId="{D318D60F-A466-4395-A73A-1ED344BC221F}"/>
          </ac:spMkLst>
        </pc:spChg>
        <pc:spChg chg="mod">
          <ac:chgData name="Anna Japs" userId="d8ed7eda-dbb2-4951-9842-a6ff0a078b38" providerId="ADAL" clId="{54C22E5A-951E-4763-B043-1E87C051A2D3}" dt="2021-02-24T11:46:52.915" v="1569" actId="1076"/>
          <ac:spMkLst>
            <pc:docMk/>
            <pc:sldMk cId="3505297355" sldId="591"/>
            <ac:spMk id="15" creationId="{B417E774-CD33-4CB2-98A8-34FA522458B8}"/>
          </ac:spMkLst>
        </pc:spChg>
        <pc:spChg chg="mod">
          <ac:chgData name="Anna Japs" userId="d8ed7eda-dbb2-4951-9842-a6ff0a078b38" providerId="ADAL" clId="{54C22E5A-951E-4763-B043-1E87C051A2D3}" dt="2021-02-24T11:46:52.915" v="1569" actId="1076"/>
          <ac:spMkLst>
            <pc:docMk/>
            <pc:sldMk cId="3505297355" sldId="591"/>
            <ac:spMk id="16" creationId="{76AC9DFA-9FD2-4510-8152-17227F6706BA}"/>
          </ac:spMkLst>
        </pc:spChg>
        <pc:spChg chg="mod">
          <ac:chgData name="Anna Japs" userId="d8ed7eda-dbb2-4951-9842-a6ff0a078b38" providerId="ADAL" clId="{54C22E5A-951E-4763-B043-1E87C051A2D3}" dt="2021-02-24T11:46:52.915" v="1569" actId="1076"/>
          <ac:spMkLst>
            <pc:docMk/>
            <pc:sldMk cId="3505297355" sldId="591"/>
            <ac:spMk id="17" creationId="{D330BCEF-6DEB-4A3E-ABD3-F0538D686925}"/>
          </ac:spMkLst>
        </pc:spChg>
        <pc:spChg chg="mod">
          <ac:chgData name="Anna Japs" userId="d8ed7eda-dbb2-4951-9842-a6ff0a078b38" providerId="ADAL" clId="{54C22E5A-951E-4763-B043-1E87C051A2D3}" dt="2021-02-24T11:46:52.915" v="1569" actId="1076"/>
          <ac:spMkLst>
            <pc:docMk/>
            <pc:sldMk cId="3505297355" sldId="591"/>
            <ac:spMk id="18" creationId="{438DEC88-BB06-4F2D-8430-9A1526164661}"/>
          </ac:spMkLst>
        </pc:spChg>
        <pc:spChg chg="mod">
          <ac:chgData name="Anna Japs" userId="d8ed7eda-dbb2-4951-9842-a6ff0a078b38" providerId="ADAL" clId="{54C22E5A-951E-4763-B043-1E87C051A2D3}" dt="2021-02-24T11:46:52.915" v="1569" actId="1076"/>
          <ac:spMkLst>
            <pc:docMk/>
            <pc:sldMk cId="3505297355" sldId="591"/>
            <ac:spMk id="19" creationId="{67193A34-8770-4068-A919-8F8665BDF161}"/>
          </ac:spMkLst>
        </pc:spChg>
        <pc:spChg chg="mod">
          <ac:chgData name="Anna Japs" userId="d8ed7eda-dbb2-4951-9842-a6ff0a078b38" providerId="ADAL" clId="{54C22E5A-951E-4763-B043-1E87C051A2D3}" dt="2021-02-24T11:46:52.915" v="1569" actId="1076"/>
          <ac:spMkLst>
            <pc:docMk/>
            <pc:sldMk cId="3505297355" sldId="591"/>
            <ac:spMk id="20" creationId="{20CBE1DF-155E-43D8-A483-2222A59675AD}"/>
          </ac:spMkLst>
        </pc:spChg>
        <pc:spChg chg="mod">
          <ac:chgData name="Anna Japs" userId="d8ed7eda-dbb2-4951-9842-a6ff0a078b38" providerId="ADAL" clId="{54C22E5A-951E-4763-B043-1E87C051A2D3}" dt="2021-02-24T11:46:52.915" v="1569" actId="1076"/>
          <ac:spMkLst>
            <pc:docMk/>
            <pc:sldMk cId="3505297355" sldId="591"/>
            <ac:spMk id="21" creationId="{5178500B-E6F3-4755-8AE8-A98E8164A808}"/>
          </ac:spMkLst>
        </pc:spChg>
        <pc:spChg chg="mod">
          <ac:chgData name="Anna Japs" userId="d8ed7eda-dbb2-4951-9842-a6ff0a078b38" providerId="ADAL" clId="{54C22E5A-951E-4763-B043-1E87C051A2D3}" dt="2021-02-24T11:46:52.915" v="1569" actId="1076"/>
          <ac:spMkLst>
            <pc:docMk/>
            <pc:sldMk cId="3505297355" sldId="591"/>
            <ac:spMk id="22" creationId="{E4B77270-EF58-4DCD-AFF8-44A2721B6316}"/>
          </ac:spMkLst>
        </pc:spChg>
        <pc:spChg chg="mod">
          <ac:chgData name="Anna Japs" userId="d8ed7eda-dbb2-4951-9842-a6ff0a078b38" providerId="ADAL" clId="{54C22E5A-951E-4763-B043-1E87C051A2D3}" dt="2021-02-24T11:46:52.915" v="1569" actId="1076"/>
          <ac:spMkLst>
            <pc:docMk/>
            <pc:sldMk cId="3505297355" sldId="591"/>
            <ac:spMk id="23" creationId="{933D63C2-E201-46B2-815F-E0D6C38195AA}"/>
          </ac:spMkLst>
        </pc:spChg>
        <pc:spChg chg="mod">
          <ac:chgData name="Anna Japs" userId="d8ed7eda-dbb2-4951-9842-a6ff0a078b38" providerId="ADAL" clId="{54C22E5A-951E-4763-B043-1E87C051A2D3}" dt="2021-02-24T11:46:52.915" v="1569" actId="1076"/>
          <ac:spMkLst>
            <pc:docMk/>
            <pc:sldMk cId="3505297355" sldId="591"/>
            <ac:spMk id="24" creationId="{F8119145-BE1E-4856-99AC-CCDF81FF38F4}"/>
          </ac:spMkLst>
        </pc:spChg>
        <pc:spChg chg="mod">
          <ac:chgData name="Anna Japs" userId="d8ed7eda-dbb2-4951-9842-a6ff0a078b38" providerId="ADAL" clId="{54C22E5A-951E-4763-B043-1E87C051A2D3}" dt="2021-02-24T11:46:52.915" v="1569" actId="1076"/>
          <ac:spMkLst>
            <pc:docMk/>
            <pc:sldMk cId="3505297355" sldId="591"/>
            <ac:spMk id="25" creationId="{78C8088D-4600-4404-86B7-2BF883A92253}"/>
          </ac:spMkLst>
        </pc:spChg>
        <pc:spChg chg="mod">
          <ac:chgData name="Anna Japs" userId="d8ed7eda-dbb2-4951-9842-a6ff0a078b38" providerId="ADAL" clId="{54C22E5A-951E-4763-B043-1E87C051A2D3}" dt="2021-02-24T12:17:45.608" v="1626" actId="20577"/>
          <ac:spMkLst>
            <pc:docMk/>
            <pc:sldMk cId="3505297355" sldId="591"/>
            <ac:spMk id="26" creationId="{0B97F849-00A4-49F7-B9DE-B58467073491}"/>
          </ac:spMkLst>
        </pc:spChg>
        <pc:spChg chg="add mod ord">
          <ac:chgData name="Anna Japs" userId="d8ed7eda-dbb2-4951-9842-a6ff0a078b38" providerId="ADAL" clId="{54C22E5A-951E-4763-B043-1E87C051A2D3}" dt="2021-02-24T11:46:52.915" v="1569" actId="1076"/>
          <ac:spMkLst>
            <pc:docMk/>
            <pc:sldMk cId="3505297355" sldId="591"/>
            <ac:spMk id="27" creationId="{4768D591-B3BF-413F-BE68-AA6344879CDA}"/>
          </ac:spMkLst>
        </pc:spChg>
        <pc:spChg chg="add mod">
          <ac:chgData name="Anna Japs" userId="d8ed7eda-dbb2-4951-9842-a6ff0a078b38" providerId="ADAL" clId="{54C22E5A-951E-4763-B043-1E87C051A2D3}" dt="2021-02-24T11:46:52.915" v="1569" actId="1076"/>
          <ac:spMkLst>
            <pc:docMk/>
            <pc:sldMk cId="3505297355" sldId="591"/>
            <ac:spMk id="28" creationId="{536BFA25-05C3-4B82-B262-15410F351DCA}"/>
          </ac:spMkLst>
        </pc:spChg>
      </pc:sldChg>
      <pc:sldChg chg="modSp add del mod">
        <pc:chgData name="Anna Japs" userId="d8ed7eda-dbb2-4951-9842-a6ff0a078b38" providerId="ADAL" clId="{54C22E5A-951E-4763-B043-1E87C051A2D3}" dt="2021-03-06T14:21:16.030" v="3334" actId="47"/>
        <pc:sldMkLst>
          <pc:docMk/>
          <pc:sldMk cId="3006752976" sldId="592"/>
        </pc:sldMkLst>
        <pc:spChg chg="mod">
          <ac:chgData name="Anna Japs" userId="d8ed7eda-dbb2-4951-9842-a6ff0a078b38" providerId="ADAL" clId="{54C22E5A-951E-4763-B043-1E87C051A2D3}" dt="2021-03-06T14:19:51.063" v="3333" actId="20577"/>
          <ac:spMkLst>
            <pc:docMk/>
            <pc:sldMk cId="3006752976" sldId="592"/>
            <ac:spMk id="2" creationId="{1A178AA1-19CF-43A8-B19F-4042B6282FE1}"/>
          </ac:spMkLst>
        </pc:spChg>
      </pc:sldChg>
      <pc:sldChg chg="addSp delSp modSp new mod">
        <pc:chgData name="Anna Japs" userId="d8ed7eda-dbb2-4951-9842-a6ff0a078b38" providerId="ADAL" clId="{54C22E5A-951E-4763-B043-1E87C051A2D3}" dt="2021-03-06T14:16:10.816" v="3255" actId="20577"/>
        <pc:sldMkLst>
          <pc:docMk/>
          <pc:sldMk cId="2861305586" sldId="593"/>
        </pc:sldMkLst>
        <pc:spChg chg="del">
          <ac:chgData name="Anna Japs" userId="d8ed7eda-dbb2-4951-9842-a6ff0a078b38" providerId="ADAL" clId="{54C22E5A-951E-4763-B043-1E87C051A2D3}" dt="2021-03-06T13:37:27.521" v="1752"/>
          <ac:spMkLst>
            <pc:docMk/>
            <pc:sldMk cId="2861305586" sldId="593"/>
            <ac:spMk id="2" creationId="{4A791120-2046-4778-BB66-4CB8922504F5}"/>
          </ac:spMkLst>
        </pc:spChg>
        <pc:spChg chg="del">
          <ac:chgData name="Anna Japs" userId="d8ed7eda-dbb2-4951-9842-a6ff0a078b38" providerId="ADAL" clId="{54C22E5A-951E-4763-B043-1E87C051A2D3}" dt="2021-03-06T13:37:27.521" v="1752"/>
          <ac:spMkLst>
            <pc:docMk/>
            <pc:sldMk cId="2861305586" sldId="593"/>
            <ac:spMk id="3" creationId="{DD6F0295-2ABB-4EF8-9C19-B5AF6C574747}"/>
          </ac:spMkLst>
        </pc:spChg>
        <pc:spChg chg="add mod">
          <ac:chgData name="Anna Japs" userId="d8ed7eda-dbb2-4951-9842-a6ff0a078b38" providerId="ADAL" clId="{54C22E5A-951E-4763-B043-1E87C051A2D3}" dt="2021-03-06T14:16:10.816" v="3255" actId="20577"/>
          <ac:spMkLst>
            <pc:docMk/>
            <pc:sldMk cId="2861305586" sldId="593"/>
            <ac:spMk id="4" creationId="{5D31AC72-6300-430A-B42E-767BB56E43F4}"/>
          </ac:spMkLst>
        </pc:spChg>
        <pc:spChg chg="add mod">
          <ac:chgData name="Anna Japs" userId="d8ed7eda-dbb2-4951-9842-a6ff0a078b38" providerId="ADAL" clId="{54C22E5A-951E-4763-B043-1E87C051A2D3}" dt="2021-03-06T13:42:09.409" v="2059" actId="20577"/>
          <ac:spMkLst>
            <pc:docMk/>
            <pc:sldMk cId="2861305586" sldId="593"/>
            <ac:spMk id="5" creationId="{62912F32-706F-41FD-8F09-8C79738F8E32}"/>
          </ac:spMkLst>
        </pc:spChg>
        <pc:spChg chg="add mod">
          <ac:chgData name="Anna Japs" userId="d8ed7eda-dbb2-4951-9842-a6ff0a078b38" providerId="ADAL" clId="{54C22E5A-951E-4763-B043-1E87C051A2D3}" dt="2021-03-06T13:44:48.764" v="2132" actId="1076"/>
          <ac:spMkLst>
            <pc:docMk/>
            <pc:sldMk cId="2861305586" sldId="593"/>
            <ac:spMk id="7" creationId="{8C9D341D-DBA7-4566-8AA0-57C7D084450A}"/>
          </ac:spMkLst>
        </pc:spChg>
        <pc:spChg chg="add mod">
          <ac:chgData name="Anna Japs" userId="d8ed7eda-dbb2-4951-9842-a6ff0a078b38" providerId="ADAL" clId="{54C22E5A-951E-4763-B043-1E87C051A2D3}" dt="2021-03-06T13:45:05.292" v="2148" actId="1076"/>
          <ac:spMkLst>
            <pc:docMk/>
            <pc:sldMk cId="2861305586" sldId="593"/>
            <ac:spMk id="8" creationId="{17951DB3-69DC-4A5D-B442-F8CBFFA829A1}"/>
          </ac:spMkLst>
        </pc:spChg>
        <pc:spChg chg="add mod">
          <ac:chgData name="Anna Japs" userId="d8ed7eda-dbb2-4951-9842-a6ff0a078b38" providerId="ADAL" clId="{54C22E5A-951E-4763-B043-1E87C051A2D3}" dt="2021-03-06T13:46:40.543" v="2338" actId="1076"/>
          <ac:spMkLst>
            <pc:docMk/>
            <pc:sldMk cId="2861305586" sldId="593"/>
            <ac:spMk id="9" creationId="{1C0CD4C5-7FE3-4F24-BD36-DF7A0E6CF5CD}"/>
          </ac:spMkLst>
        </pc:spChg>
        <pc:picChg chg="add mod modCrop">
          <ac:chgData name="Anna Japs" userId="d8ed7eda-dbb2-4951-9842-a6ff0a078b38" providerId="ADAL" clId="{54C22E5A-951E-4763-B043-1E87C051A2D3}" dt="2021-03-06T13:43:55.745" v="2064" actId="732"/>
          <ac:picMkLst>
            <pc:docMk/>
            <pc:sldMk cId="2861305586" sldId="593"/>
            <ac:picMk id="6" creationId="{780BE54D-CCC6-4357-B0FA-0DD45717BC43}"/>
          </ac:picMkLst>
        </pc:picChg>
        <pc:cxnChg chg="add">
          <ac:chgData name="Anna Japs" userId="d8ed7eda-dbb2-4951-9842-a6ff0a078b38" providerId="ADAL" clId="{54C22E5A-951E-4763-B043-1E87C051A2D3}" dt="2021-03-06T13:46:48.963" v="2339" actId="11529"/>
          <ac:cxnSpMkLst>
            <pc:docMk/>
            <pc:sldMk cId="2861305586" sldId="593"/>
            <ac:cxnSpMk id="11" creationId="{A64B262B-78FF-427B-B4D5-97D8DF22FED0}"/>
          </ac:cxnSpMkLst>
        </pc:cxnChg>
        <pc:cxnChg chg="add mod">
          <ac:chgData name="Anna Japs" userId="d8ed7eda-dbb2-4951-9842-a6ff0a078b38" providerId="ADAL" clId="{54C22E5A-951E-4763-B043-1E87C051A2D3}" dt="2021-03-06T13:46:57.132" v="2342" actId="14100"/>
          <ac:cxnSpMkLst>
            <pc:docMk/>
            <pc:sldMk cId="2861305586" sldId="593"/>
            <ac:cxnSpMk id="12" creationId="{8BD38555-272A-43EC-B076-8BE640A17FA3}"/>
          </ac:cxnSpMkLst>
        </pc:cxnChg>
        <pc:cxnChg chg="add mod">
          <ac:chgData name="Anna Japs" userId="d8ed7eda-dbb2-4951-9842-a6ff0a078b38" providerId="ADAL" clId="{54C22E5A-951E-4763-B043-1E87C051A2D3}" dt="2021-03-06T13:47:04.502" v="2345" actId="14100"/>
          <ac:cxnSpMkLst>
            <pc:docMk/>
            <pc:sldMk cId="2861305586" sldId="593"/>
            <ac:cxnSpMk id="15" creationId="{87F18532-458D-42A6-BA24-4BC6DE661F0D}"/>
          </ac:cxnSpMkLst>
        </pc:cxnChg>
      </pc:sldChg>
      <pc:sldChg chg="new del">
        <pc:chgData name="Anna Japs" userId="d8ed7eda-dbb2-4951-9842-a6ff0a078b38" providerId="ADAL" clId="{54C22E5A-951E-4763-B043-1E87C051A2D3}" dt="2021-03-06T13:48:07.764" v="2348" actId="47"/>
        <pc:sldMkLst>
          <pc:docMk/>
          <pc:sldMk cId="564161969" sldId="594"/>
        </pc:sldMkLst>
      </pc:sldChg>
      <pc:sldChg chg="addSp delSp modSp add mod modAnim">
        <pc:chgData name="Anna Japs" userId="d8ed7eda-dbb2-4951-9842-a6ff0a078b38" providerId="ADAL" clId="{54C22E5A-951E-4763-B043-1E87C051A2D3}" dt="2021-03-06T14:16:29.043" v="3276" actId="20577"/>
        <pc:sldMkLst>
          <pc:docMk/>
          <pc:sldMk cId="3591842856" sldId="595"/>
        </pc:sldMkLst>
        <pc:spChg chg="mod">
          <ac:chgData name="Anna Japs" userId="d8ed7eda-dbb2-4951-9842-a6ff0a078b38" providerId="ADAL" clId="{54C22E5A-951E-4763-B043-1E87C051A2D3}" dt="2021-03-06T14:16:29.043" v="3276" actId="20577"/>
          <ac:spMkLst>
            <pc:docMk/>
            <pc:sldMk cId="3591842856" sldId="595"/>
            <ac:spMk id="4" creationId="{5D31AC72-6300-430A-B42E-767BB56E43F4}"/>
          </ac:spMkLst>
        </pc:spChg>
        <pc:spChg chg="mod">
          <ac:chgData name="Anna Japs" userId="d8ed7eda-dbb2-4951-9842-a6ff0a078b38" providerId="ADAL" clId="{54C22E5A-951E-4763-B043-1E87C051A2D3}" dt="2021-03-06T14:00:25.137" v="2521" actId="113"/>
          <ac:spMkLst>
            <pc:docMk/>
            <pc:sldMk cId="3591842856" sldId="595"/>
            <ac:spMk id="5" creationId="{62912F32-706F-41FD-8F09-8C79738F8E32}"/>
          </ac:spMkLst>
        </pc:spChg>
        <pc:spChg chg="del">
          <ac:chgData name="Anna Japs" userId="d8ed7eda-dbb2-4951-9842-a6ff0a078b38" providerId="ADAL" clId="{54C22E5A-951E-4763-B043-1E87C051A2D3}" dt="2021-03-06T13:48:23.960" v="2375" actId="478"/>
          <ac:spMkLst>
            <pc:docMk/>
            <pc:sldMk cId="3591842856" sldId="595"/>
            <ac:spMk id="7" creationId="{8C9D341D-DBA7-4566-8AA0-57C7D084450A}"/>
          </ac:spMkLst>
        </pc:spChg>
        <pc:spChg chg="del">
          <ac:chgData name="Anna Japs" userId="d8ed7eda-dbb2-4951-9842-a6ff0a078b38" providerId="ADAL" clId="{54C22E5A-951E-4763-B043-1E87C051A2D3}" dt="2021-03-06T13:48:27.064" v="2376" actId="478"/>
          <ac:spMkLst>
            <pc:docMk/>
            <pc:sldMk cId="3591842856" sldId="595"/>
            <ac:spMk id="8" creationId="{17951DB3-69DC-4A5D-B442-F8CBFFA829A1}"/>
          </ac:spMkLst>
        </pc:spChg>
        <pc:spChg chg="del">
          <ac:chgData name="Anna Japs" userId="d8ed7eda-dbb2-4951-9842-a6ff0a078b38" providerId="ADAL" clId="{54C22E5A-951E-4763-B043-1E87C051A2D3}" dt="2021-03-06T13:48:31.541" v="2381" actId="478"/>
          <ac:spMkLst>
            <pc:docMk/>
            <pc:sldMk cId="3591842856" sldId="595"/>
            <ac:spMk id="9" creationId="{1C0CD4C5-7FE3-4F24-BD36-DF7A0E6CF5CD}"/>
          </ac:spMkLst>
        </pc:spChg>
        <pc:spChg chg="add mod">
          <ac:chgData name="Anna Japs" userId="d8ed7eda-dbb2-4951-9842-a6ff0a078b38" providerId="ADAL" clId="{54C22E5A-951E-4763-B043-1E87C051A2D3}" dt="2021-03-06T14:04:18.529" v="2579" actId="14100"/>
          <ac:spMkLst>
            <pc:docMk/>
            <pc:sldMk cId="3591842856" sldId="595"/>
            <ac:spMk id="10" creationId="{3ADD17EA-F5B5-43FC-89BD-156DCAF3EF4C}"/>
          </ac:spMkLst>
        </pc:spChg>
        <pc:spChg chg="add mod">
          <ac:chgData name="Anna Japs" userId="d8ed7eda-dbb2-4951-9842-a6ff0a078b38" providerId="ADAL" clId="{54C22E5A-951E-4763-B043-1E87C051A2D3}" dt="2021-03-06T14:04:09.747" v="2577" actId="1076"/>
          <ac:spMkLst>
            <pc:docMk/>
            <pc:sldMk cId="3591842856" sldId="595"/>
            <ac:spMk id="13" creationId="{D1EE0A3A-37E1-4715-AB6A-3805B427963F}"/>
          </ac:spMkLst>
        </pc:spChg>
        <pc:picChg chg="add mod">
          <ac:chgData name="Anna Japs" userId="d8ed7eda-dbb2-4951-9842-a6ff0a078b38" providerId="ADAL" clId="{54C22E5A-951E-4763-B043-1E87C051A2D3}" dt="2021-03-06T14:01:06.240" v="2525" actId="1076"/>
          <ac:picMkLst>
            <pc:docMk/>
            <pc:sldMk cId="3591842856" sldId="595"/>
            <ac:picMk id="2" creationId="{F286F820-632A-45AD-BF68-5960D6ADC44D}"/>
          </ac:picMkLst>
        </pc:picChg>
        <pc:picChg chg="add mod">
          <ac:chgData name="Anna Japs" userId="d8ed7eda-dbb2-4951-9842-a6ff0a078b38" providerId="ADAL" clId="{54C22E5A-951E-4763-B043-1E87C051A2D3}" dt="2021-03-06T14:02:58.847" v="2535" actId="1037"/>
          <ac:picMkLst>
            <pc:docMk/>
            <pc:sldMk cId="3591842856" sldId="595"/>
            <ac:picMk id="3" creationId="{DC60ACF1-D84D-4EB8-868B-64DC1B1DC97E}"/>
          </ac:picMkLst>
        </pc:picChg>
        <pc:picChg chg="del">
          <ac:chgData name="Anna Japs" userId="d8ed7eda-dbb2-4951-9842-a6ff0a078b38" providerId="ADAL" clId="{54C22E5A-951E-4763-B043-1E87C051A2D3}" dt="2021-03-06T13:48:28.231" v="2377" actId="478"/>
          <ac:picMkLst>
            <pc:docMk/>
            <pc:sldMk cId="3591842856" sldId="595"/>
            <ac:picMk id="6" creationId="{780BE54D-CCC6-4357-B0FA-0DD45717BC43}"/>
          </ac:picMkLst>
        </pc:picChg>
        <pc:cxnChg chg="del mod">
          <ac:chgData name="Anna Japs" userId="d8ed7eda-dbb2-4951-9842-a6ff0a078b38" providerId="ADAL" clId="{54C22E5A-951E-4763-B043-1E87C051A2D3}" dt="2021-03-06T13:48:29.039" v="2378" actId="478"/>
          <ac:cxnSpMkLst>
            <pc:docMk/>
            <pc:sldMk cId="3591842856" sldId="595"/>
            <ac:cxnSpMk id="11" creationId="{A64B262B-78FF-427B-B4D5-97D8DF22FED0}"/>
          </ac:cxnSpMkLst>
        </pc:cxnChg>
        <pc:cxnChg chg="del mod">
          <ac:chgData name="Anna Japs" userId="d8ed7eda-dbb2-4951-9842-a6ff0a078b38" providerId="ADAL" clId="{54C22E5A-951E-4763-B043-1E87C051A2D3}" dt="2021-03-06T13:48:29.756" v="2379" actId="478"/>
          <ac:cxnSpMkLst>
            <pc:docMk/>
            <pc:sldMk cId="3591842856" sldId="595"/>
            <ac:cxnSpMk id="12" creationId="{8BD38555-272A-43EC-B076-8BE640A17FA3}"/>
          </ac:cxnSpMkLst>
        </pc:cxnChg>
        <pc:cxnChg chg="del mod">
          <ac:chgData name="Anna Japs" userId="d8ed7eda-dbb2-4951-9842-a6ff0a078b38" providerId="ADAL" clId="{54C22E5A-951E-4763-B043-1E87C051A2D3}" dt="2021-03-06T13:48:30.371" v="2380" actId="478"/>
          <ac:cxnSpMkLst>
            <pc:docMk/>
            <pc:sldMk cId="3591842856" sldId="595"/>
            <ac:cxnSpMk id="15" creationId="{87F18532-458D-42A6-BA24-4BC6DE661F0D}"/>
          </ac:cxnSpMkLst>
        </pc:cxnChg>
      </pc:sldChg>
      <pc:sldChg chg="addSp delSp modSp add mod delAnim">
        <pc:chgData name="Anna Japs" userId="d8ed7eda-dbb2-4951-9842-a6ff0a078b38" providerId="ADAL" clId="{54C22E5A-951E-4763-B043-1E87C051A2D3}" dt="2021-03-06T14:16:43.087" v="3288" actId="20577"/>
        <pc:sldMkLst>
          <pc:docMk/>
          <pc:sldMk cId="779405894" sldId="596"/>
        </pc:sldMkLst>
        <pc:spChg chg="mod">
          <ac:chgData name="Anna Japs" userId="d8ed7eda-dbb2-4951-9842-a6ff0a078b38" providerId="ADAL" clId="{54C22E5A-951E-4763-B043-1E87C051A2D3}" dt="2021-03-06T14:16:43.087" v="3288" actId="20577"/>
          <ac:spMkLst>
            <pc:docMk/>
            <pc:sldMk cId="779405894" sldId="596"/>
            <ac:spMk id="4" creationId="{5D31AC72-6300-430A-B42E-767BB56E43F4}"/>
          </ac:spMkLst>
        </pc:spChg>
        <pc:spChg chg="mod">
          <ac:chgData name="Anna Japs" userId="d8ed7eda-dbb2-4951-9842-a6ff0a078b38" providerId="ADAL" clId="{54C22E5A-951E-4763-B043-1E87C051A2D3}" dt="2021-03-06T14:15:28.511" v="3236" actId="20577"/>
          <ac:spMkLst>
            <pc:docMk/>
            <pc:sldMk cId="779405894" sldId="596"/>
            <ac:spMk id="5" creationId="{62912F32-706F-41FD-8F09-8C79738F8E32}"/>
          </ac:spMkLst>
        </pc:spChg>
        <pc:spChg chg="del">
          <ac:chgData name="Anna Japs" userId="d8ed7eda-dbb2-4951-9842-a6ff0a078b38" providerId="ADAL" clId="{54C22E5A-951E-4763-B043-1E87C051A2D3}" dt="2021-03-06T14:07:54.258" v="2785" actId="478"/>
          <ac:spMkLst>
            <pc:docMk/>
            <pc:sldMk cId="779405894" sldId="596"/>
            <ac:spMk id="10" creationId="{3ADD17EA-F5B5-43FC-89BD-156DCAF3EF4C}"/>
          </ac:spMkLst>
        </pc:spChg>
        <pc:spChg chg="del">
          <ac:chgData name="Anna Japs" userId="d8ed7eda-dbb2-4951-9842-a6ff0a078b38" providerId="ADAL" clId="{54C22E5A-951E-4763-B043-1E87C051A2D3}" dt="2021-03-06T14:07:56.214" v="2786" actId="478"/>
          <ac:spMkLst>
            <pc:docMk/>
            <pc:sldMk cId="779405894" sldId="596"/>
            <ac:spMk id="13" creationId="{D1EE0A3A-37E1-4715-AB6A-3805B427963F}"/>
          </ac:spMkLst>
        </pc:spChg>
        <pc:picChg chg="del">
          <ac:chgData name="Anna Japs" userId="d8ed7eda-dbb2-4951-9842-a6ff0a078b38" providerId="ADAL" clId="{54C22E5A-951E-4763-B043-1E87C051A2D3}" dt="2021-03-06T14:10:59.456" v="2854" actId="478"/>
          <ac:picMkLst>
            <pc:docMk/>
            <pc:sldMk cId="779405894" sldId="596"/>
            <ac:picMk id="2" creationId="{F286F820-632A-45AD-BF68-5960D6ADC44D}"/>
          </ac:picMkLst>
        </pc:picChg>
        <pc:picChg chg="del">
          <ac:chgData name="Anna Japs" userId="d8ed7eda-dbb2-4951-9842-a6ff0a078b38" providerId="ADAL" clId="{54C22E5A-951E-4763-B043-1E87C051A2D3}" dt="2021-03-06T14:07:53.366" v="2784" actId="478"/>
          <ac:picMkLst>
            <pc:docMk/>
            <pc:sldMk cId="779405894" sldId="596"/>
            <ac:picMk id="3" creationId="{DC60ACF1-D84D-4EB8-868B-64DC1B1DC97E}"/>
          </ac:picMkLst>
        </pc:picChg>
        <pc:picChg chg="add mod">
          <ac:chgData name="Anna Japs" userId="d8ed7eda-dbb2-4951-9842-a6ff0a078b38" providerId="ADAL" clId="{54C22E5A-951E-4763-B043-1E87C051A2D3}" dt="2021-03-06T14:11:19.719" v="2858" actId="1076"/>
          <ac:picMkLst>
            <pc:docMk/>
            <pc:sldMk cId="779405894" sldId="596"/>
            <ac:picMk id="6" creationId="{08D43730-3E7E-4073-B9B1-AC9207988796}"/>
          </ac:picMkLst>
        </pc:picChg>
      </pc:sldChg>
      <pc:sldChg chg="delSp modSp add mod">
        <pc:chgData name="Anna Japs" userId="d8ed7eda-dbb2-4951-9842-a6ff0a078b38" providerId="ADAL" clId="{54C22E5A-951E-4763-B043-1E87C051A2D3}" dt="2021-03-06T14:17:05.829" v="3308" actId="20577"/>
        <pc:sldMkLst>
          <pc:docMk/>
          <pc:sldMk cId="1731890677" sldId="597"/>
        </pc:sldMkLst>
        <pc:spChg chg="mod">
          <ac:chgData name="Anna Japs" userId="d8ed7eda-dbb2-4951-9842-a6ff0a078b38" providerId="ADAL" clId="{54C22E5A-951E-4763-B043-1E87C051A2D3}" dt="2021-03-06T14:16:58.860" v="3304" actId="20577"/>
          <ac:spMkLst>
            <pc:docMk/>
            <pc:sldMk cId="1731890677" sldId="597"/>
            <ac:spMk id="4" creationId="{5D31AC72-6300-430A-B42E-767BB56E43F4}"/>
          </ac:spMkLst>
        </pc:spChg>
        <pc:spChg chg="mod">
          <ac:chgData name="Anna Japs" userId="d8ed7eda-dbb2-4951-9842-a6ff0a078b38" providerId="ADAL" clId="{54C22E5A-951E-4763-B043-1E87C051A2D3}" dt="2021-03-06T14:17:05.829" v="3308" actId="20577"/>
          <ac:spMkLst>
            <pc:docMk/>
            <pc:sldMk cId="1731890677" sldId="597"/>
            <ac:spMk id="5" creationId="{62912F32-706F-41FD-8F09-8C79738F8E32}"/>
          </ac:spMkLst>
        </pc:spChg>
        <pc:picChg chg="del">
          <ac:chgData name="Anna Japs" userId="d8ed7eda-dbb2-4951-9842-a6ff0a078b38" providerId="ADAL" clId="{54C22E5A-951E-4763-B043-1E87C051A2D3}" dt="2021-03-06T14:12:31.027" v="2908" actId="478"/>
          <ac:picMkLst>
            <pc:docMk/>
            <pc:sldMk cId="1731890677" sldId="597"/>
            <ac:picMk id="6" creationId="{08D43730-3E7E-4073-B9B1-AC9207988796}"/>
          </ac:picMkLst>
        </pc:picChg>
      </pc:sldChg>
      <pc:sldChg chg="add">
        <pc:chgData name="Anna Japs" userId="d8ed7eda-dbb2-4951-9842-a6ff0a078b38" providerId="ADAL" clId="{54C22E5A-951E-4763-B043-1E87C051A2D3}" dt="2021-03-06T14:19:41.205" v="3309"/>
        <pc:sldMkLst>
          <pc:docMk/>
          <pc:sldMk cId="544922193" sldId="598"/>
        </pc:sldMkLst>
      </pc:sldChg>
      <pc:sldChg chg="addSp delSp modSp new mod">
        <pc:chgData name="Anna Japs" userId="d8ed7eda-dbb2-4951-9842-a6ff0a078b38" providerId="ADAL" clId="{54C22E5A-951E-4763-B043-1E87C051A2D3}" dt="2021-03-06T14:24:36.212" v="3722" actId="20577"/>
        <pc:sldMkLst>
          <pc:docMk/>
          <pc:sldMk cId="2918909184" sldId="599"/>
        </pc:sldMkLst>
        <pc:spChg chg="del">
          <ac:chgData name="Anna Japs" userId="d8ed7eda-dbb2-4951-9842-a6ff0a078b38" providerId="ADAL" clId="{54C22E5A-951E-4763-B043-1E87C051A2D3}" dt="2021-03-06T14:21:20.754" v="3336"/>
          <ac:spMkLst>
            <pc:docMk/>
            <pc:sldMk cId="2918909184" sldId="599"/>
            <ac:spMk id="2" creationId="{63A662B3-8683-456B-A930-43D9B7C5E140}"/>
          </ac:spMkLst>
        </pc:spChg>
        <pc:spChg chg="del">
          <ac:chgData name="Anna Japs" userId="d8ed7eda-dbb2-4951-9842-a6ff0a078b38" providerId="ADAL" clId="{54C22E5A-951E-4763-B043-1E87C051A2D3}" dt="2021-03-06T14:21:20.754" v="3336"/>
          <ac:spMkLst>
            <pc:docMk/>
            <pc:sldMk cId="2918909184" sldId="599"/>
            <ac:spMk id="3" creationId="{5FAF6B65-2EF3-4020-9132-10FB2C345A42}"/>
          </ac:spMkLst>
        </pc:spChg>
        <pc:spChg chg="add mod">
          <ac:chgData name="Anna Japs" userId="d8ed7eda-dbb2-4951-9842-a6ff0a078b38" providerId="ADAL" clId="{54C22E5A-951E-4763-B043-1E87C051A2D3}" dt="2021-03-06T14:21:31.921" v="3368" actId="20577"/>
          <ac:spMkLst>
            <pc:docMk/>
            <pc:sldMk cId="2918909184" sldId="599"/>
            <ac:spMk id="4" creationId="{16EB5EA8-037E-4FC6-877D-795AB25ED008}"/>
          </ac:spMkLst>
        </pc:spChg>
        <pc:spChg chg="add mod">
          <ac:chgData name="Anna Japs" userId="d8ed7eda-dbb2-4951-9842-a6ff0a078b38" providerId="ADAL" clId="{54C22E5A-951E-4763-B043-1E87C051A2D3}" dt="2021-03-06T14:24:36.212" v="3722" actId="20577"/>
          <ac:spMkLst>
            <pc:docMk/>
            <pc:sldMk cId="2918909184" sldId="599"/>
            <ac:spMk id="5" creationId="{85E855F4-7DB2-4A66-A657-2CABDD3A309D}"/>
          </ac:spMkLst>
        </pc:spChg>
        <pc:spChg chg="add mod">
          <ac:chgData name="Anna Japs" userId="d8ed7eda-dbb2-4951-9842-a6ff0a078b38" providerId="ADAL" clId="{54C22E5A-951E-4763-B043-1E87C051A2D3}" dt="2021-03-06T14:22:14.325" v="3412" actId="1076"/>
          <ac:spMkLst>
            <pc:docMk/>
            <pc:sldMk cId="2918909184" sldId="599"/>
            <ac:spMk id="6" creationId="{95EBA6EF-469B-4ED6-BFC2-FEB7F6C9984E}"/>
          </ac:spMkLst>
        </pc:spChg>
      </pc:sldChg>
      <pc:sldChg chg="addSp modSp add mod modAnim">
        <pc:chgData name="Anna Japs" userId="d8ed7eda-dbb2-4951-9842-a6ff0a078b38" providerId="ADAL" clId="{54C22E5A-951E-4763-B043-1E87C051A2D3}" dt="2021-03-06T17:29:09.218" v="4160" actId="20577"/>
        <pc:sldMkLst>
          <pc:docMk/>
          <pc:sldMk cId="3146716188" sldId="600"/>
        </pc:sldMkLst>
        <pc:spChg chg="add mod">
          <ac:chgData name="Anna Japs" userId="d8ed7eda-dbb2-4951-9842-a6ff0a078b38" providerId="ADAL" clId="{54C22E5A-951E-4763-B043-1E87C051A2D3}" dt="2021-03-06T17:27:32.012" v="4101" actId="688"/>
          <ac:spMkLst>
            <pc:docMk/>
            <pc:sldMk cId="3146716188" sldId="600"/>
            <ac:spMk id="2" creationId="{DB651F79-4728-4E12-8BB9-24A4EBE5442F}"/>
          </ac:spMkLst>
        </pc:spChg>
        <pc:spChg chg="mod">
          <ac:chgData name="Anna Japs" userId="d8ed7eda-dbb2-4951-9842-a6ff0a078b38" providerId="ADAL" clId="{54C22E5A-951E-4763-B043-1E87C051A2D3}" dt="2021-03-06T17:20:07.837" v="3767" actId="20577"/>
          <ac:spMkLst>
            <pc:docMk/>
            <pc:sldMk cId="3146716188" sldId="600"/>
            <ac:spMk id="4" creationId="{16EB5EA8-037E-4FC6-877D-795AB25ED008}"/>
          </ac:spMkLst>
        </pc:spChg>
        <pc:spChg chg="mod">
          <ac:chgData name="Anna Japs" userId="d8ed7eda-dbb2-4951-9842-a6ff0a078b38" providerId="ADAL" clId="{54C22E5A-951E-4763-B043-1E87C051A2D3}" dt="2021-03-06T17:29:09.218" v="4160" actId="20577"/>
          <ac:spMkLst>
            <pc:docMk/>
            <pc:sldMk cId="3146716188" sldId="600"/>
            <ac:spMk id="5" creationId="{85E855F4-7DB2-4A66-A657-2CABDD3A309D}"/>
          </ac:spMkLst>
        </pc:spChg>
        <pc:spChg chg="mod">
          <ac:chgData name="Anna Japs" userId="d8ed7eda-dbb2-4951-9842-a6ff0a078b38" providerId="ADAL" clId="{54C22E5A-951E-4763-B043-1E87C051A2D3}" dt="2021-03-06T17:28:08.964" v="4140" actId="1076"/>
          <ac:spMkLst>
            <pc:docMk/>
            <pc:sldMk cId="3146716188" sldId="600"/>
            <ac:spMk id="6" creationId="{95EBA6EF-469B-4ED6-BFC2-FEB7F6C9984E}"/>
          </ac:spMkLst>
        </pc:spChg>
        <pc:spChg chg="add mod">
          <ac:chgData name="Anna Japs" userId="d8ed7eda-dbb2-4951-9842-a6ff0a078b38" providerId="ADAL" clId="{54C22E5A-951E-4763-B043-1E87C051A2D3}" dt="2021-03-06T17:27:37.864" v="4103" actId="1076"/>
          <ac:spMkLst>
            <pc:docMk/>
            <pc:sldMk cId="3146716188" sldId="600"/>
            <ac:spMk id="7" creationId="{EE2B7879-8D0E-4BB9-859F-57205C9B739A}"/>
          </ac:spMkLst>
        </pc:spChg>
        <pc:spChg chg="add mod">
          <ac:chgData name="Anna Japs" userId="d8ed7eda-dbb2-4951-9842-a6ff0a078b38" providerId="ADAL" clId="{54C22E5A-951E-4763-B043-1E87C051A2D3}" dt="2021-03-06T17:28:02.736" v="4137" actId="1076"/>
          <ac:spMkLst>
            <pc:docMk/>
            <pc:sldMk cId="3146716188" sldId="600"/>
            <ac:spMk id="8" creationId="{1DA9FABA-D589-4DF5-9F0C-7A2691F686A9}"/>
          </ac:spMkLst>
        </pc:spChg>
        <pc:spChg chg="add mod">
          <ac:chgData name="Anna Japs" userId="d8ed7eda-dbb2-4951-9842-a6ff0a078b38" providerId="ADAL" clId="{54C22E5A-951E-4763-B043-1E87C051A2D3}" dt="2021-03-06T17:28:14.762" v="4141" actId="1076"/>
          <ac:spMkLst>
            <pc:docMk/>
            <pc:sldMk cId="3146716188" sldId="600"/>
            <ac:spMk id="9" creationId="{1CDCA121-1DB7-4D6F-B911-17F219173E9A}"/>
          </ac:spMkLst>
        </pc:spChg>
      </pc:sldChg>
      <pc:sldChg chg="delSp modSp add mod delAnim modAnim">
        <pc:chgData name="Anna Japs" userId="d8ed7eda-dbb2-4951-9842-a6ff0a078b38" providerId="ADAL" clId="{54C22E5A-951E-4763-B043-1E87C051A2D3}" dt="2021-03-06T17:32:20.899" v="4412" actId="207"/>
        <pc:sldMkLst>
          <pc:docMk/>
          <pc:sldMk cId="2783496330" sldId="601"/>
        </pc:sldMkLst>
        <pc:spChg chg="mod">
          <ac:chgData name="Anna Japs" userId="d8ed7eda-dbb2-4951-9842-a6ff0a078b38" providerId="ADAL" clId="{54C22E5A-951E-4763-B043-1E87C051A2D3}" dt="2021-03-06T17:30:08.871" v="4297" actId="1035"/>
          <ac:spMkLst>
            <pc:docMk/>
            <pc:sldMk cId="2783496330" sldId="601"/>
            <ac:spMk id="2" creationId="{DB651F79-4728-4E12-8BB9-24A4EBE5442F}"/>
          </ac:spMkLst>
        </pc:spChg>
        <pc:spChg chg="mod">
          <ac:chgData name="Anna Japs" userId="d8ed7eda-dbb2-4951-9842-a6ff0a078b38" providerId="ADAL" clId="{54C22E5A-951E-4763-B043-1E87C051A2D3}" dt="2021-03-06T17:32:20.899" v="4412" actId="207"/>
          <ac:spMkLst>
            <pc:docMk/>
            <pc:sldMk cId="2783496330" sldId="601"/>
            <ac:spMk id="5" creationId="{85E855F4-7DB2-4A66-A657-2CABDD3A309D}"/>
          </ac:spMkLst>
        </pc:spChg>
        <pc:spChg chg="del">
          <ac:chgData name="Anna Japs" userId="d8ed7eda-dbb2-4951-9842-a6ff0a078b38" providerId="ADAL" clId="{54C22E5A-951E-4763-B043-1E87C051A2D3}" dt="2021-03-06T17:28:43.755" v="4145" actId="478"/>
          <ac:spMkLst>
            <pc:docMk/>
            <pc:sldMk cId="2783496330" sldId="601"/>
            <ac:spMk id="7" creationId="{EE2B7879-8D0E-4BB9-859F-57205C9B739A}"/>
          </ac:spMkLst>
        </pc:spChg>
        <pc:spChg chg="mod">
          <ac:chgData name="Anna Japs" userId="d8ed7eda-dbb2-4951-9842-a6ff0a078b38" providerId="ADAL" clId="{54C22E5A-951E-4763-B043-1E87C051A2D3}" dt="2021-03-06T17:30:08.871" v="4297" actId="1035"/>
          <ac:spMkLst>
            <pc:docMk/>
            <pc:sldMk cId="2783496330" sldId="601"/>
            <ac:spMk id="8" creationId="{1DA9FABA-D589-4DF5-9F0C-7A2691F686A9}"/>
          </ac:spMkLst>
        </pc:spChg>
        <pc:spChg chg="del">
          <ac:chgData name="Anna Japs" userId="d8ed7eda-dbb2-4951-9842-a6ff0a078b38" providerId="ADAL" clId="{54C22E5A-951E-4763-B043-1E87C051A2D3}" dt="2021-03-06T17:28:45.063" v="4146" actId="478"/>
          <ac:spMkLst>
            <pc:docMk/>
            <pc:sldMk cId="2783496330" sldId="601"/>
            <ac:spMk id="9" creationId="{1CDCA121-1DB7-4D6F-B911-17F219173E9A}"/>
          </ac:spMkLst>
        </pc:spChg>
      </pc:sldChg>
      <pc:sldChg chg="addSp delSp modSp new mod">
        <pc:chgData name="Anna Japs" userId="d8ed7eda-dbb2-4951-9842-a6ff0a078b38" providerId="ADAL" clId="{54C22E5A-951E-4763-B043-1E87C051A2D3}" dt="2021-03-06T17:47:54.989" v="5029"/>
        <pc:sldMkLst>
          <pc:docMk/>
          <pc:sldMk cId="3108131636" sldId="602"/>
        </pc:sldMkLst>
        <pc:spChg chg="mod">
          <ac:chgData name="Anna Japs" userId="d8ed7eda-dbb2-4951-9842-a6ff0a078b38" providerId="ADAL" clId="{54C22E5A-951E-4763-B043-1E87C051A2D3}" dt="2021-03-06T17:42:30.044" v="4762" actId="207"/>
          <ac:spMkLst>
            <pc:docMk/>
            <pc:sldMk cId="3108131636" sldId="602"/>
            <ac:spMk id="2" creationId="{5A730AEB-7905-4B13-9F0A-6F260766E8B3}"/>
          </ac:spMkLst>
        </pc:spChg>
        <pc:spChg chg="add del mod">
          <ac:chgData name="Anna Japs" userId="d8ed7eda-dbb2-4951-9842-a6ff0a078b38" providerId="ADAL" clId="{54C22E5A-951E-4763-B043-1E87C051A2D3}" dt="2021-03-06T17:41:44.174" v="4749" actId="20577"/>
          <ac:spMkLst>
            <pc:docMk/>
            <pc:sldMk cId="3108131636" sldId="602"/>
            <ac:spMk id="3" creationId="{A5CBD8F3-04E3-4081-9FA2-4BC40F1619CB}"/>
          </ac:spMkLst>
        </pc:spChg>
        <pc:spChg chg="add mod">
          <ac:chgData name="Anna Japs" userId="d8ed7eda-dbb2-4951-9842-a6ff0a078b38" providerId="ADAL" clId="{54C22E5A-951E-4763-B043-1E87C051A2D3}" dt="2021-03-06T17:47:54.989" v="5029"/>
          <ac:spMkLst>
            <pc:docMk/>
            <pc:sldMk cId="3108131636" sldId="602"/>
            <ac:spMk id="6" creationId="{99045119-480D-41C4-9F40-572359948459}"/>
          </ac:spMkLst>
        </pc:spChg>
        <pc:picChg chg="add del mod">
          <ac:chgData name="Anna Japs" userId="d8ed7eda-dbb2-4951-9842-a6ff0a078b38" providerId="ADAL" clId="{54C22E5A-951E-4763-B043-1E87C051A2D3}" dt="2021-03-06T17:37:33.252" v="4444"/>
          <ac:picMkLst>
            <pc:docMk/>
            <pc:sldMk cId="3108131636" sldId="602"/>
            <ac:picMk id="4" creationId="{EF272C73-FE4F-47A0-9DFB-5DDF86410C12}"/>
          </ac:picMkLst>
        </pc:picChg>
        <pc:picChg chg="add mod">
          <ac:chgData name="Anna Japs" userId="d8ed7eda-dbb2-4951-9842-a6ff0a078b38" providerId="ADAL" clId="{54C22E5A-951E-4763-B043-1E87C051A2D3}" dt="2021-03-06T17:37:45.347" v="4447" actId="1076"/>
          <ac:picMkLst>
            <pc:docMk/>
            <pc:sldMk cId="3108131636" sldId="602"/>
            <ac:picMk id="5" creationId="{EADCF93E-6A16-43BA-B920-EC9792940983}"/>
          </ac:picMkLst>
        </pc:picChg>
      </pc:sldChg>
      <pc:sldChg chg="addSp modSp add mod">
        <pc:chgData name="Anna Japs" userId="d8ed7eda-dbb2-4951-9842-a6ff0a078b38" providerId="ADAL" clId="{54C22E5A-951E-4763-B043-1E87C051A2D3}" dt="2021-03-06T17:47:56.213" v="5030"/>
        <pc:sldMkLst>
          <pc:docMk/>
          <pc:sldMk cId="2109853075" sldId="603"/>
        </pc:sldMkLst>
        <pc:spChg chg="mod">
          <ac:chgData name="Anna Japs" userId="d8ed7eda-dbb2-4951-9842-a6ff0a078b38" providerId="ADAL" clId="{54C22E5A-951E-4763-B043-1E87C051A2D3}" dt="2021-03-06T17:42:25.487" v="4761" actId="207"/>
          <ac:spMkLst>
            <pc:docMk/>
            <pc:sldMk cId="2109853075" sldId="603"/>
            <ac:spMk id="2" creationId="{5A730AEB-7905-4B13-9F0A-6F260766E8B3}"/>
          </ac:spMkLst>
        </pc:spChg>
        <pc:spChg chg="mod">
          <ac:chgData name="Anna Japs" userId="d8ed7eda-dbb2-4951-9842-a6ff0a078b38" providerId="ADAL" clId="{54C22E5A-951E-4763-B043-1E87C051A2D3}" dt="2021-03-06T17:44:00.634" v="5028" actId="20577"/>
          <ac:spMkLst>
            <pc:docMk/>
            <pc:sldMk cId="2109853075" sldId="603"/>
            <ac:spMk id="3" creationId="{A5CBD8F3-04E3-4081-9FA2-4BC40F1619CB}"/>
          </ac:spMkLst>
        </pc:spChg>
        <pc:spChg chg="add mod">
          <ac:chgData name="Anna Japs" userId="d8ed7eda-dbb2-4951-9842-a6ff0a078b38" providerId="ADAL" clId="{54C22E5A-951E-4763-B043-1E87C051A2D3}" dt="2021-03-06T17:47:56.213" v="5030"/>
          <ac:spMkLst>
            <pc:docMk/>
            <pc:sldMk cId="2109853075" sldId="603"/>
            <ac:spMk id="6" creationId="{4E4CE3FF-28ED-45DC-9F19-C5741D9E73B7}"/>
          </ac:spMkLst>
        </pc:spChg>
      </pc:sldChg>
      <pc:sldChg chg="addSp modSp new mod">
        <pc:chgData name="Anna Japs" userId="d8ed7eda-dbb2-4951-9842-a6ff0a078b38" providerId="ADAL" clId="{54C22E5A-951E-4763-B043-1E87C051A2D3}" dt="2021-03-06T17:51:17.426" v="5531" actId="20577"/>
        <pc:sldMkLst>
          <pc:docMk/>
          <pc:sldMk cId="793971131" sldId="604"/>
        </pc:sldMkLst>
        <pc:spChg chg="mod">
          <ac:chgData name="Anna Japs" userId="d8ed7eda-dbb2-4951-9842-a6ff0a078b38" providerId="ADAL" clId="{54C22E5A-951E-4763-B043-1E87C051A2D3}" dt="2021-03-06T17:48:21.008" v="5060" actId="20577"/>
          <ac:spMkLst>
            <pc:docMk/>
            <pc:sldMk cId="793971131" sldId="604"/>
            <ac:spMk id="2" creationId="{EC2E85A9-64D9-4028-B761-99E1E990A9F0}"/>
          </ac:spMkLst>
        </pc:spChg>
        <pc:spChg chg="mod">
          <ac:chgData name="Anna Japs" userId="d8ed7eda-dbb2-4951-9842-a6ff0a078b38" providerId="ADAL" clId="{54C22E5A-951E-4763-B043-1E87C051A2D3}" dt="2021-03-06T17:51:17.426" v="5531" actId="20577"/>
          <ac:spMkLst>
            <pc:docMk/>
            <pc:sldMk cId="793971131" sldId="604"/>
            <ac:spMk id="3" creationId="{DAE78D4F-9071-4185-BA28-47CA654386DC}"/>
          </ac:spMkLst>
        </pc:spChg>
        <pc:spChg chg="add mod">
          <ac:chgData name="Anna Japs" userId="d8ed7eda-dbb2-4951-9842-a6ff0a078b38" providerId="ADAL" clId="{54C22E5A-951E-4763-B043-1E87C051A2D3}" dt="2021-03-06T17:48:14.078" v="5032"/>
          <ac:spMkLst>
            <pc:docMk/>
            <pc:sldMk cId="793971131" sldId="604"/>
            <ac:spMk id="4" creationId="{11D61C8E-38FF-48CE-9D37-5D40F704437A}"/>
          </ac:spMkLst>
        </pc:spChg>
      </pc:sldChg>
      <pc:sldChg chg="modSp add mod">
        <pc:chgData name="Anna Japs" userId="d8ed7eda-dbb2-4951-9842-a6ff0a078b38" providerId="ADAL" clId="{54C22E5A-951E-4763-B043-1E87C051A2D3}" dt="2021-03-06T18:09:49.260" v="6073" actId="27636"/>
        <pc:sldMkLst>
          <pc:docMk/>
          <pc:sldMk cId="2137149618" sldId="605"/>
        </pc:sldMkLst>
        <pc:spChg chg="mod">
          <ac:chgData name="Anna Japs" userId="d8ed7eda-dbb2-4951-9842-a6ff0a078b38" providerId="ADAL" clId="{54C22E5A-951E-4763-B043-1E87C051A2D3}" dt="2021-03-06T17:52:04.155" v="5558" actId="20577"/>
          <ac:spMkLst>
            <pc:docMk/>
            <pc:sldMk cId="2137149618" sldId="605"/>
            <ac:spMk id="2" creationId="{EC2E85A9-64D9-4028-B761-99E1E990A9F0}"/>
          </ac:spMkLst>
        </pc:spChg>
        <pc:spChg chg="mod">
          <ac:chgData name="Anna Japs" userId="d8ed7eda-dbb2-4951-9842-a6ff0a078b38" providerId="ADAL" clId="{54C22E5A-951E-4763-B043-1E87C051A2D3}" dt="2021-03-06T18:09:49.260" v="6073" actId="27636"/>
          <ac:spMkLst>
            <pc:docMk/>
            <pc:sldMk cId="2137149618" sldId="605"/>
            <ac:spMk id="3" creationId="{DAE78D4F-9071-4185-BA28-47CA654386DC}"/>
          </ac:spMkLst>
        </pc:spChg>
      </pc:sldChg>
      <pc:sldChg chg="new add del">
        <pc:chgData name="Anna Japs" userId="d8ed7eda-dbb2-4951-9842-a6ff0a078b38" providerId="ADAL" clId="{54C22E5A-951E-4763-B043-1E87C051A2D3}" dt="2021-03-06T18:10:02.057" v="6077" actId="680"/>
        <pc:sldMkLst>
          <pc:docMk/>
          <pc:sldMk cId="2463752134" sldId="606"/>
        </pc:sldMkLst>
      </pc:sldChg>
      <pc:sldChg chg="new add del">
        <pc:chgData name="Anna Japs" userId="d8ed7eda-dbb2-4951-9842-a6ff0a078b38" providerId="ADAL" clId="{54C22E5A-951E-4763-B043-1E87C051A2D3}" dt="2021-03-06T18:09:36.651" v="6058" actId="680"/>
        <pc:sldMkLst>
          <pc:docMk/>
          <pc:sldMk cId="2668417553" sldId="606"/>
        </pc:sldMkLst>
      </pc:sldChg>
      <pc:sldChg chg="addSp delSp modSp add mod">
        <pc:chgData name="Anna Japs" userId="d8ed7eda-dbb2-4951-9842-a6ff0a078b38" providerId="ADAL" clId="{54C22E5A-951E-4763-B043-1E87C051A2D3}" dt="2021-03-06T18:30:34.648" v="6628" actId="20577"/>
        <pc:sldMkLst>
          <pc:docMk/>
          <pc:sldMk cId="3953024610" sldId="606"/>
        </pc:sldMkLst>
        <pc:spChg chg="mod">
          <ac:chgData name="Anna Japs" userId="d8ed7eda-dbb2-4951-9842-a6ff0a078b38" providerId="ADAL" clId="{54C22E5A-951E-4763-B043-1E87C051A2D3}" dt="2021-03-06T18:13:53.934" v="6081" actId="20577"/>
          <ac:spMkLst>
            <pc:docMk/>
            <pc:sldMk cId="3953024610" sldId="606"/>
            <ac:spMk id="4" creationId="{5D31AC72-6300-430A-B42E-767BB56E43F4}"/>
          </ac:spMkLst>
        </pc:spChg>
        <pc:spChg chg="mod">
          <ac:chgData name="Anna Japs" userId="d8ed7eda-dbb2-4951-9842-a6ff0a078b38" providerId="ADAL" clId="{54C22E5A-951E-4763-B043-1E87C051A2D3}" dt="2021-03-06T18:30:34.648" v="6628" actId="20577"/>
          <ac:spMkLst>
            <pc:docMk/>
            <pc:sldMk cId="3953024610" sldId="606"/>
            <ac:spMk id="5" creationId="{62912F32-706F-41FD-8F09-8C79738F8E32}"/>
          </ac:spMkLst>
        </pc:spChg>
        <pc:spChg chg="mod">
          <ac:chgData name="Anna Japs" userId="d8ed7eda-dbb2-4951-9842-a6ff0a078b38" providerId="ADAL" clId="{54C22E5A-951E-4763-B043-1E87C051A2D3}" dt="2021-03-06T18:27:56.807" v="6305" actId="20577"/>
          <ac:spMkLst>
            <pc:docMk/>
            <pc:sldMk cId="3953024610" sldId="606"/>
            <ac:spMk id="9" creationId="{1C0CD4C5-7FE3-4F24-BD36-DF7A0E6CF5CD}"/>
          </ac:spMkLst>
        </pc:spChg>
        <pc:picChg chg="add del mod">
          <ac:chgData name="Anna Japs" userId="d8ed7eda-dbb2-4951-9842-a6ff0a078b38" providerId="ADAL" clId="{54C22E5A-951E-4763-B043-1E87C051A2D3}" dt="2021-03-06T18:28:19.714" v="6306" actId="478"/>
          <ac:picMkLst>
            <pc:docMk/>
            <pc:sldMk cId="3953024610" sldId="606"/>
            <ac:picMk id="2" creationId="{A8D95BCD-A6A3-4ECF-ADB9-28F237B2F8D8}"/>
          </ac:picMkLst>
        </pc:picChg>
        <pc:picChg chg="del">
          <ac:chgData name="Anna Japs" userId="d8ed7eda-dbb2-4951-9842-a6ff0a078b38" providerId="ADAL" clId="{54C22E5A-951E-4763-B043-1E87C051A2D3}" dt="2021-03-06T18:26:42.721" v="6180" actId="478"/>
          <ac:picMkLst>
            <pc:docMk/>
            <pc:sldMk cId="3953024610" sldId="606"/>
            <ac:picMk id="6" creationId="{780BE54D-CCC6-4357-B0FA-0DD45717BC43}"/>
          </ac:picMkLst>
        </pc:picChg>
        <pc:picChg chg="add mod ord">
          <ac:chgData name="Anna Japs" userId="d8ed7eda-dbb2-4951-9842-a6ff0a078b38" providerId="ADAL" clId="{54C22E5A-951E-4763-B043-1E87C051A2D3}" dt="2021-03-06T18:28:29.962" v="6309" actId="167"/>
          <ac:picMkLst>
            <pc:docMk/>
            <pc:sldMk cId="3953024610" sldId="606"/>
            <ac:picMk id="18" creationId="{6E8006E9-0E45-478B-B67A-C06C3E740B9D}"/>
          </ac:picMkLst>
        </pc:picChg>
        <pc:cxnChg chg="mod">
          <ac:chgData name="Anna Japs" userId="d8ed7eda-dbb2-4951-9842-a6ff0a078b38" providerId="ADAL" clId="{54C22E5A-951E-4763-B043-1E87C051A2D3}" dt="2021-03-06T18:26:56.261" v="6183" actId="14100"/>
          <ac:cxnSpMkLst>
            <pc:docMk/>
            <pc:sldMk cId="3953024610" sldId="606"/>
            <ac:cxnSpMk id="11" creationId="{A64B262B-78FF-427B-B4D5-97D8DF22FED0}"/>
          </ac:cxnSpMkLst>
        </pc:cxnChg>
        <pc:cxnChg chg="mod">
          <ac:chgData name="Anna Japs" userId="d8ed7eda-dbb2-4951-9842-a6ff0a078b38" providerId="ADAL" clId="{54C22E5A-951E-4763-B043-1E87C051A2D3}" dt="2021-03-06T18:26:59.315" v="6184" actId="14100"/>
          <ac:cxnSpMkLst>
            <pc:docMk/>
            <pc:sldMk cId="3953024610" sldId="606"/>
            <ac:cxnSpMk id="12" creationId="{8BD38555-272A-43EC-B076-8BE640A17FA3}"/>
          </ac:cxnSpMkLst>
        </pc:cxnChg>
        <pc:cxnChg chg="mod">
          <ac:chgData name="Anna Japs" userId="d8ed7eda-dbb2-4951-9842-a6ff0a078b38" providerId="ADAL" clId="{54C22E5A-951E-4763-B043-1E87C051A2D3}" dt="2021-03-06T18:27:52.729" v="6295" actId="20577"/>
          <ac:cxnSpMkLst>
            <pc:docMk/>
            <pc:sldMk cId="3953024610" sldId="606"/>
            <ac:cxnSpMk id="15" creationId="{87F18532-458D-42A6-BA24-4BC6DE661F0D}"/>
          </ac:cxnSpMkLst>
        </pc:cxnChg>
      </pc:sldChg>
      <pc:sldChg chg="addSp modSp add mod ord">
        <pc:chgData name="Anna Japs" userId="d8ed7eda-dbb2-4951-9842-a6ff0a078b38" providerId="ADAL" clId="{54C22E5A-951E-4763-B043-1E87C051A2D3}" dt="2021-03-06T19:00:02.963" v="7135" actId="20577"/>
        <pc:sldMkLst>
          <pc:docMk/>
          <pc:sldMk cId="1943168376" sldId="607"/>
        </pc:sldMkLst>
        <pc:spChg chg="add mod">
          <ac:chgData name="Anna Japs" userId="d8ed7eda-dbb2-4951-9842-a6ff0a078b38" providerId="ADAL" clId="{54C22E5A-951E-4763-B043-1E87C051A2D3}" dt="2021-03-06T18:38:33.474" v="6887" actId="13822"/>
          <ac:spMkLst>
            <pc:docMk/>
            <pc:sldMk cId="1943168376" sldId="607"/>
            <ac:spMk id="2" creationId="{2BDA1E48-2FEF-47E1-8D95-094D78C8E7AC}"/>
          </ac:spMkLst>
        </pc:spChg>
        <pc:spChg chg="mod">
          <ac:chgData name="Anna Japs" userId="d8ed7eda-dbb2-4951-9842-a6ff0a078b38" providerId="ADAL" clId="{54C22E5A-951E-4763-B043-1E87C051A2D3}" dt="2021-03-06T19:00:02.963" v="7135" actId="20577"/>
          <ac:spMkLst>
            <pc:docMk/>
            <pc:sldMk cId="1943168376" sldId="607"/>
            <ac:spMk id="3" creationId="{87821BF8-61E4-46B1-8ACE-169D69922D00}"/>
          </ac:spMkLst>
        </pc:spChg>
        <pc:spChg chg="add mod">
          <ac:chgData name="Anna Japs" userId="d8ed7eda-dbb2-4951-9842-a6ff0a078b38" providerId="ADAL" clId="{54C22E5A-951E-4763-B043-1E87C051A2D3}" dt="2021-03-06T18:38:47.727" v="6891" actId="1076"/>
          <ac:spMkLst>
            <pc:docMk/>
            <pc:sldMk cId="1943168376" sldId="607"/>
            <ac:spMk id="6" creationId="{3A534689-6672-4D06-9BC6-DF39ECAF01E8}"/>
          </ac:spMkLst>
        </pc:spChg>
        <pc:spChg chg="add mod">
          <ac:chgData name="Anna Japs" userId="d8ed7eda-dbb2-4951-9842-a6ff0a078b38" providerId="ADAL" clId="{54C22E5A-951E-4763-B043-1E87C051A2D3}" dt="2021-03-06T18:39:04.111" v="6893" actId="1076"/>
          <ac:spMkLst>
            <pc:docMk/>
            <pc:sldMk cId="1943168376" sldId="607"/>
            <ac:spMk id="8" creationId="{0434FF26-F8C6-4AEE-A250-C824D7C1F781}"/>
          </ac:spMkLst>
        </pc:spChg>
        <pc:spChg chg="add mod">
          <ac:chgData name="Anna Japs" userId="d8ed7eda-dbb2-4951-9842-a6ff0a078b38" providerId="ADAL" clId="{54C22E5A-951E-4763-B043-1E87C051A2D3}" dt="2021-03-06T18:39:04.111" v="6893" actId="1076"/>
          <ac:spMkLst>
            <pc:docMk/>
            <pc:sldMk cId="1943168376" sldId="607"/>
            <ac:spMk id="10" creationId="{D287177D-765D-4FB9-8F67-C3D9A6097C10}"/>
          </ac:spMkLst>
        </pc:spChg>
        <pc:spChg chg="add mod">
          <ac:chgData name="Anna Japs" userId="d8ed7eda-dbb2-4951-9842-a6ff0a078b38" providerId="ADAL" clId="{54C22E5A-951E-4763-B043-1E87C051A2D3}" dt="2021-03-06T18:39:10.260" v="6895" actId="1076"/>
          <ac:spMkLst>
            <pc:docMk/>
            <pc:sldMk cId="1943168376" sldId="607"/>
            <ac:spMk id="12" creationId="{35477E33-F797-45BF-9820-0DD4531325B5}"/>
          </ac:spMkLst>
        </pc:spChg>
        <pc:spChg chg="add mod">
          <ac:chgData name="Anna Japs" userId="d8ed7eda-dbb2-4951-9842-a6ff0a078b38" providerId="ADAL" clId="{54C22E5A-951E-4763-B043-1E87C051A2D3}" dt="2021-03-06T18:39:10.260" v="6895" actId="1076"/>
          <ac:spMkLst>
            <pc:docMk/>
            <pc:sldMk cId="1943168376" sldId="607"/>
            <ac:spMk id="14" creationId="{6E8D2AC1-7D7B-420F-A607-315E81846830}"/>
          </ac:spMkLst>
        </pc:spChg>
        <pc:spChg chg="add mod">
          <ac:chgData name="Anna Japs" userId="d8ed7eda-dbb2-4951-9842-a6ff0a078b38" providerId="ADAL" clId="{54C22E5A-951E-4763-B043-1E87C051A2D3}" dt="2021-03-06T18:39:14.031" v="6897" actId="1076"/>
          <ac:spMkLst>
            <pc:docMk/>
            <pc:sldMk cId="1943168376" sldId="607"/>
            <ac:spMk id="16" creationId="{D82599ED-74EA-44AF-82DF-6DDD59BF211A}"/>
          </ac:spMkLst>
        </pc:spChg>
        <pc:spChg chg="add mod">
          <ac:chgData name="Anna Japs" userId="d8ed7eda-dbb2-4951-9842-a6ff0a078b38" providerId="ADAL" clId="{54C22E5A-951E-4763-B043-1E87C051A2D3}" dt="2021-03-06T18:39:14.031" v="6897" actId="1076"/>
          <ac:spMkLst>
            <pc:docMk/>
            <pc:sldMk cId="1943168376" sldId="607"/>
            <ac:spMk id="18" creationId="{BE0DAEE0-49A0-4AA1-AEDA-51A7580F8486}"/>
          </ac:spMkLst>
        </pc:spChg>
        <pc:spChg chg="add mod">
          <ac:chgData name="Anna Japs" userId="d8ed7eda-dbb2-4951-9842-a6ff0a078b38" providerId="ADAL" clId="{54C22E5A-951E-4763-B043-1E87C051A2D3}" dt="2021-03-06T18:39:17.364" v="6899" actId="1076"/>
          <ac:spMkLst>
            <pc:docMk/>
            <pc:sldMk cId="1943168376" sldId="607"/>
            <ac:spMk id="20" creationId="{387A4DED-300B-4D5A-A922-1C3243AA554D}"/>
          </ac:spMkLst>
        </pc:spChg>
        <pc:spChg chg="add mod">
          <ac:chgData name="Anna Japs" userId="d8ed7eda-dbb2-4951-9842-a6ff0a078b38" providerId="ADAL" clId="{54C22E5A-951E-4763-B043-1E87C051A2D3}" dt="2021-03-06T18:39:17.364" v="6899" actId="1076"/>
          <ac:spMkLst>
            <pc:docMk/>
            <pc:sldMk cId="1943168376" sldId="607"/>
            <ac:spMk id="22" creationId="{5D8F1509-F309-420F-9F46-39A372A31AF9}"/>
          </ac:spMkLst>
        </pc:spChg>
        <pc:cxnChg chg="add mod">
          <ac:chgData name="Anna Japs" userId="d8ed7eda-dbb2-4951-9842-a6ff0a078b38" providerId="ADAL" clId="{54C22E5A-951E-4763-B043-1E87C051A2D3}" dt="2021-03-06T18:38:41.711" v="6889" actId="13822"/>
          <ac:cxnSpMkLst>
            <pc:docMk/>
            <pc:sldMk cId="1943168376" sldId="607"/>
            <ac:cxnSpMk id="5" creationId="{8885487A-607F-4B92-9472-FF9F052C4255}"/>
          </ac:cxnSpMkLst>
        </pc:cxnChg>
        <pc:cxnChg chg="add mod">
          <ac:chgData name="Anna Japs" userId="d8ed7eda-dbb2-4951-9842-a6ff0a078b38" providerId="ADAL" clId="{54C22E5A-951E-4763-B043-1E87C051A2D3}" dt="2021-03-06T18:38:47.727" v="6891" actId="1076"/>
          <ac:cxnSpMkLst>
            <pc:docMk/>
            <pc:sldMk cId="1943168376" sldId="607"/>
            <ac:cxnSpMk id="7" creationId="{6C1D3423-97E8-4877-87B2-7CE0B44F7A3B}"/>
          </ac:cxnSpMkLst>
        </pc:cxnChg>
        <pc:cxnChg chg="add mod">
          <ac:chgData name="Anna Japs" userId="d8ed7eda-dbb2-4951-9842-a6ff0a078b38" providerId="ADAL" clId="{54C22E5A-951E-4763-B043-1E87C051A2D3}" dt="2021-03-06T18:39:04.111" v="6893" actId="1076"/>
          <ac:cxnSpMkLst>
            <pc:docMk/>
            <pc:sldMk cId="1943168376" sldId="607"/>
            <ac:cxnSpMk id="9" creationId="{F92B0940-148C-4411-A2C0-9ED69E6EE00A}"/>
          </ac:cxnSpMkLst>
        </pc:cxnChg>
        <pc:cxnChg chg="add mod">
          <ac:chgData name="Anna Japs" userId="d8ed7eda-dbb2-4951-9842-a6ff0a078b38" providerId="ADAL" clId="{54C22E5A-951E-4763-B043-1E87C051A2D3}" dt="2021-03-06T18:39:04.111" v="6893" actId="1076"/>
          <ac:cxnSpMkLst>
            <pc:docMk/>
            <pc:sldMk cId="1943168376" sldId="607"/>
            <ac:cxnSpMk id="11" creationId="{9C947A37-C175-4653-9CC0-72DBD416050A}"/>
          </ac:cxnSpMkLst>
        </pc:cxnChg>
        <pc:cxnChg chg="add mod">
          <ac:chgData name="Anna Japs" userId="d8ed7eda-dbb2-4951-9842-a6ff0a078b38" providerId="ADAL" clId="{54C22E5A-951E-4763-B043-1E87C051A2D3}" dt="2021-03-06T18:39:10.260" v="6895" actId="1076"/>
          <ac:cxnSpMkLst>
            <pc:docMk/>
            <pc:sldMk cId="1943168376" sldId="607"/>
            <ac:cxnSpMk id="13" creationId="{D280AB6C-E740-446E-91EB-AF7DD2B3A28D}"/>
          </ac:cxnSpMkLst>
        </pc:cxnChg>
        <pc:cxnChg chg="add mod">
          <ac:chgData name="Anna Japs" userId="d8ed7eda-dbb2-4951-9842-a6ff0a078b38" providerId="ADAL" clId="{54C22E5A-951E-4763-B043-1E87C051A2D3}" dt="2021-03-06T18:39:10.260" v="6895" actId="1076"/>
          <ac:cxnSpMkLst>
            <pc:docMk/>
            <pc:sldMk cId="1943168376" sldId="607"/>
            <ac:cxnSpMk id="15" creationId="{36F7EB13-FA6E-47BA-B0C4-96EBF125FF9D}"/>
          </ac:cxnSpMkLst>
        </pc:cxnChg>
        <pc:cxnChg chg="add mod">
          <ac:chgData name="Anna Japs" userId="d8ed7eda-dbb2-4951-9842-a6ff0a078b38" providerId="ADAL" clId="{54C22E5A-951E-4763-B043-1E87C051A2D3}" dt="2021-03-06T18:39:14.031" v="6897" actId="1076"/>
          <ac:cxnSpMkLst>
            <pc:docMk/>
            <pc:sldMk cId="1943168376" sldId="607"/>
            <ac:cxnSpMk id="17" creationId="{D7895242-62CB-4554-95DB-8293FF81D1B0}"/>
          </ac:cxnSpMkLst>
        </pc:cxnChg>
        <pc:cxnChg chg="add mod">
          <ac:chgData name="Anna Japs" userId="d8ed7eda-dbb2-4951-9842-a6ff0a078b38" providerId="ADAL" clId="{54C22E5A-951E-4763-B043-1E87C051A2D3}" dt="2021-03-06T18:39:14.031" v="6897" actId="1076"/>
          <ac:cxnSpMkLst>
            <pc:docMk/>
            <pc:sldMk cId="1943168376" sldId="607"/>
            <ac:cxnSpMk id="19" creationId="{866EC250-23E9-4CC5-92B4-B7805E0C141A}"/>
          </ac:cxnSpMkLst>
        </pc:cxnChg>
        <pc:cxnChg chg="add mod">
          <ac:chgData name="Anna Japs" userId="d8ed7eda-dbb2-4951-9842-a6ff0a078b38" providerId="ADAL" clId="{54C22E5A-951E-4763-B043-1E87C051A2D3}" dt="2021-03-06T18:39:17.364" v="6899" actId="1076"/>
          <ac:cxnSpMkLst>
            <pc:docMk/>
            <pc:sldMk cId="1943168376" sldId="607"/>
            <ac:cxnSpMk id="21" creationId="{508360F2-C37D-49EE-B407-6416BA5B99DF}"/>
          </ac:cxnSpMkLst>
        </pc:cxnChg>
        <pc:cxnChg chg="add mod">
          <ac:chgData name="Anna Japs" userId="d8ed7eda-dbb2-4951-9842-a6ff0a078b38" providerId="ADAL" clId="{54C22E5A-951E-4763-B043-1E87C051A2D3}" dt="2021-03-06T18:39:17.364" v="6899" actId="1076"/>
          <ac:cxnSpMkLst>
            <pc:docMk/>
            <pc:sldMk cId="1943168376" sldId="607"/>
            <ac:cxnSpMk id="23" creationId="{A0B0297A-63D9-4C89-B1FD-16F4105ED06E}"/>
          </ac:cxnSpMkLst>
        </pc:cxnChg>
      </pc:sldChg>
      <pc:sldChg chg="modSp add ord">
        <pc:chgData name="Anna Japs" userId="d8ed7eda-dbb2-4951-9842-a6ff0a078b38" providerId="ADAL" clId="{54C22E5A-951E-4763-B043-1E87C051A2D3}" dt="2021-03-06T19:00:09.169" v="7150" actId="6549"/>
        <pc:sldMkLst>
          <pc:docMk/>
          <pc:sldMk cId="2836792431" sldId="608"/>
        </pc:sldMkLst>
        <pc:spChg chg="mod">
          <ac:chgData name="Anna Japs" userId="d8ed7eda-dbb2-4951-9842-a6ff0a078b38" providerId="ADAL" clId="{54C22E5A-951E-4763-B043-1E87C051A2D3}" dt="2021-03-06T19:00:09.169" v="7150" actId="6549"/>
          <ac:spMkLst>
            <pc:docMk/>
            <pc:sldMk cId="2836792431" sldId="608"/>
            <ac:spMk id="3" creationId="{87821BF8-61E4-46B1-8ACE-169D69922D00}"/>
          </ac:spMkLst>
        </pc:spChg>
      </pc:sldChg>
      <pc:sldChg chg="addSp modSp new mod modTransition">
        <pc:chgData name="Anna Japs" userId="d8ed7eda-dbb2-4951-9842-a6ff0a078b38" providerId="ADAL" clId="{54C22E5A-951E-4763-B043-1E87C051A2D3}" dt="2021-03-06T18:53:42.169" v="7103"/>
        <pc:sldMkLst>
          <pc:docMk/>
          <pc:sldMk cId="687783892" sldId="609"/>
        </pc:sldMkLst>
        <pc:picChg chg="add mod">
          <ac:chgData name="Anna Japs" userId="d8ed7eda-dbb2-4951-9842-a6ff0a078b38" providerId="ADAL" clId="{54C22E5A-951E-4763-B043-1E87C051A2D3}" dt="2021-03-06T18:48:53.238" v="7099" actId="1076"/>
          <ac:picMkLst>
            <pc:docMk/>
            <pc:sldMk cId="687783892" sldId="609"/>
            <ac:picMk id="2" creationId="{9171A90C-8814-482B-947B-D22DE928BA4D}"/>
          </ac:picMkLst>
        </pc:picChg>
        <pc:picChg chg="add mod">
          <ac:chgData name="Anna Japs" userId="d8ed7eda-dbb2-4951-9842-a6ff0a078b38" providerId="ADAL" clId="{54C22E5A-951E-4763-B043-1E87C051A2D3}" dt="2021-03-06T18:49:23.426" v="7102" actId="1076"/>
          <ac:picMkLst>
            <pc:docMk/>
            <pc:sldMk cId="687783892" sldId="609"/>
            <ac:picMk id="3" creationId="{48217880-CCD7-45FF-9288-1DC830A8A6EC}"/>
          </ac:picMkLst>
        </pc:picChg>
      </pc:sldChg>
      <pc:sldChg chg="addSp delSp modSp new mod">
        <pc:chgData name="Anna Japs" userId="d8ed7eda-dbb2-4951-9842-a6ff0a078b38" providerId="ADAL" clId="{54C22E5A-951E-4763-B043-1E87C051A2D3}" dt="2021-03-06T18:59:13.507" v="7117" actId="1076"/>
        <pc:sldMkLst>
          <pc:docMk/>
          <pc:sldMk cId="2805394963" sldId="610"/>
        </pc:sldMkLst>
        <pc:picChg chg="add del mod">
          <ac:chgData name="Anna Japs" userId="d8ed7eda-dbb2-4951-9842-a6ff0a078b38" providerId="ADAL" clId="{54C22E5A-951E-4763-B043-1E87C051A2D3}" dt="2021-03-06T18:58:36.351" v="7115" actId="478"/>
          <ac:picMkLst>
            <pc:docMk/>
            <pc:sldMk cId="2805394963" sldId="610"/>
            <ac:picMk id="2" creationId="{AE16655B-D876-465A-A8ED-A95AFA5A1EA9}"/>
          </ac:picMkLst>
        </pc:picChg>
        <pc:picChg chg="add del mod">
          <ac:chgData name="Anna Japs" userId="d8ed7eda-dbb2-4951-9842-a6ff0a078b38" providerId="ADAL" clId="{54C22E5A-951E-4763-B043-1E87C051A2D3}" dt="2021-03-06T18:58:09.421" v="7111" actId="478"/>
          <ac:picMkLst>
            <pc:docMk/>
            <pc:sldMk cId="2805394963" sldId="610"/>
            <ac:picMk id="3" creationId="{5E3AC548-08FD-490D-8F85-D945A66E27C2}"/>
          </ac:picMkLst>
        </pc:picChg>
        <pc:picChg chg="add mod">
          <ac:chgData name="Anna Japs" userId="d8ed7eda-dbb2-4951-9842-a6ff0a078b38" providerId="ADAL" clId="{54C22E5A-951E-4763-B043-1E87C051A2D3}" dt="2021-03-06T18:58:15.318" v="7114" actId="1076"/>
          <ac:picMkLst>
            <pc:docMk/>
            <pc:sldMk cId="2805394963" sldId="610"/>
            <ac:picMk id="4" creationId="{DD625A94-A443-4CE1-8AE1-A60E49A9C04A}"/>
          </ac:picMkLst>
        </pc:picChg>
        <pc:picChg chg="add mod">
          <ac:chgData name="Anna Japs" userId="d8ed7eda-dbb2-4951-9842-a6ff0a078b38" providerId="ADAL" clId="{54C22E5A-951E-4763-B043-1E87C051A2D3}" dt="2021-03-06T18:59:13.507" v="7117" actId="1076"/>
          <ac:picMkLst>
            <pc:docMk/>
            <pc:sldMk cId="2805394963" sldId="610"/>
            <ac:picMk id="5" creationId="{766132C7-8BA6-4522-9013-0363BB35DD0A}"/>
          </ac:picMkLst>
        </pc:picChg>
      </pc:sldChg>
      <pc:sldChg chg="addSp modSp new mod">
        <pc:chgData name="Anna Japs" userId="d8ed7eda-dbb2-4951-9842-a6ff0a078b38" providerId="ADAL" clId="{54C22E5A-951E-4763-B043-1E87C051A2D3}" dt="2021-03-06T20:07:51.780" v="7703" actId="1076"/>
        <pc:sldMkLst>
          <pc:docMk/>
          <pc:sldMk cId="3736301324" sldId="611"/>
        </pc:sldMkLst>
        <pc:spChg chg="mod">
          <ac:chgData name="Anna Japs" userId="d8ed7eda-dbb2-4951-9842-a6ff0a078b38" providerId="ADAL" clId="{54C22E5A-951E-4763-B043-1E87C051A2D3}" dt="2021-03-06T19:03:45.011" v="7183" actId="20577"/>
          <ac:spMkLst>
            <pc:docMk/>
            <pc:sldMk cId="3736301324" sldId="611"/>
            <ac:spMk id="2" creationId="{4466FD66-97A2-41FB-9B30-ABF54C06904F}"/>
          </ac:spMkLst>
        </pc:spChg>
        <pc:spChg chg="mod">
          <ac:chgData name="Anna Japs" userId="d8ed7eda-dbb2-4951-9842-a6ff0a078b38" providerId="ADAL" clId="{54C22E5A-951E-4763-B043-1E87C051A2D3}" dt="2021-03-06T19:09:44.075" v="7428" actId="14100"/>
          <ac:spMkLst>
            <pc:docMk/>
            <pc:sldMk cId="3736301324" sldId="611"/>
            <ac:spMk id="3" creationId="{60145049-0468-4FBE-ABAC-C305BEB410AD}"/>
          </ac:spMkLst>
        </pc:spChg>
        <pc:picChg chg="add mod">
          <ac:chgData name="Anna Japs" userId="d8ed7eda-dbb2-4951-9842-a6ff0a078b38" providerId="ADAL" clId="{54C22E5A-951E-4763-B043-1E87C051A2D3}" dt="2021-03-06T20:07:51.780" v="7703" actId="1076"/>
          <ac:picMkLst>
            <pc:docMk/>
            <pc:sldMk cId="3736301324" sldId="611"/>
            <ac:picMk id="4" creationId="{203C2EB6-9FB0-4B85-BC0A-F681A87945AA}"/>
          </ac:picMkLst>
        </pc:picChg>
      </pc:sldChg>
      <pc:sldChg chg="addSp delSp modSp add mod">
        <pc:chgData name="Anna Japs" userId="d8ed7eda-dbb2-4951-9842-a6ff0a078b38" providerId="ADAL" clId="{54C22E5A-951E-4763-B043-1E87C051A2D3}" dt="2021-03-06T19:40:35.657" v="7701" actId="1076"/>
        <pc:sldMkLst>
          <pc:docMk/>
          <pc:sldMk cId="3070913491" sldId="612"/>
        </pc:sldMkLst>
        <pc:spChg chg="mod">
          <ac:chgData name="Anna Japs" userId="d8ed7eda-dbb2-4951-9842-a6ff0a078b38" providerId="ADAL" clId="{54C22E5A-951E-4763-B043-1E87C051A2D3}" dt="2021-03-06T19:40:27.584" v="7698" actId="27636"/>
          <ac:spMkLst>
            <pc:docMk/>
            <pc:sldMk cId="3070913491" sldId="612"/>
            <ac:spMk id="3" creationId="{60145049-0468-4FBE-ABAC-C305BEB410AD}"/>
          </ac:spMkLst>
        </pc:spChg>
        <pc:picChg chg="del">
          <ac:chgData name="Anna Japs" userId="d8ed7eda-dbb2-4951-9842-a6ff0a078b38" providerId="ADAL" clId="{54C22E5A-951E-4763-B043-1E87C051A2D3}" dt="2021-03-06T19:40:15.468" v="7694" actId="478"/>
          <ac:picMkLst>
            <pc:docMk/>
            <pc:sldMk cId="3070913491" sldId="612"/>
            <ac:picMk id="4" creationId="{203C2EB6-9FB0-4B85-BC0A-F681A87945AA}"/>
          </ac:picMkLst>
        </pc:picChg>
        <pc:picChg chg="add mod">
          <ac:chgData name="Anna Japs" userId="d8ed7eda-dbb2-4951-9842-a6ff0a078b38" providerId="ADAL" clId="{54C22E5A-951E-4763-B043-1E87C051A2D3}" dt="2021-03-06T19:40:35.657" v="7701" actId="1076"/>
          <ac:picMkLst>
            <pc:docMk/>
            <pc:sldMk cId="3070913491" sldId="612"/>
            <ac:picMk id="5" creationId="{C88031FF-3D1D-4E55-853C-E59E70B00552}"/>
          </ac:picMkLst>
        </pc:picChg>
      </pc:sldChg>
    </pc:docChg>
  </pc:docChgLst>
  <pc:docChgLst>
    <pc:chgData name="Anna Japs" userId="d8ed7eda-dbb2-4951-9842-a6ff0a078b38" providerId="ADAL" clId="{BF05D5B0-BE9E-429D-BC89-8306A85F1856}"/>
    <pc:docChg chg="custSel delSld modSld sldOrd">
      <pc:chgData name="Anna Japs" userId="d8ed7eda-dbb2-4951-9842-a6ff0a078b38" providerId="ADAL" clId="{BF05D5B0-BE9E-429D-BC89-8306A85F1856}" dt="2022-09-07T06:28:44.098" v="231" actId="47"/>
      <pc:docMkLst>
        <pc:docMk/>
      </pc:docMkLst>
      <pc:sldChg chg="modSp mod">
        <pc:chgData name="Anna Japs" userId="d8ed7eda-dbb2-4951-9842-a6ff0a078b38" providerId="ADAL" clId="{BF05D5B0-BE9E-429D-BC89-8306A85F1856}" dt="2022-09-07T06:18:33.411" v="25" actId="1076"/>
        <pc:sldMkLst>
          <pc:docMk/>
          <pc:sldMk cId="2068667852" sldId="554"/>
        </pc:sldMkLst>
        <pc:spChg chg="mod">
          <ac:chgData name="Anna Japs" userId="d8ed7eda-dbb2-4951-9842-a6ff0a078b38" providerId="ADAL" clId="{BF05D5B0-BE9E-429D-BC89-8306A85F1856}" dt="2022-09-07T06:17:06.061" v="13" actId="27636"/>
          <ac:spMkLst>
            <pc:docMk/>
            <pc:sldMk cId="2068667852" sldId="554"/>
            <ac:spMk id="5" creationId="{56B5855C-D00A-45FF-9F44-A8A3104011B7}"/>
          </ac:spMkLst>
        </pc:spChg>
        <pc:picChg chg="mod modCrop">
          <ac:chgData name="Anna Japs" userId="d8ed7eda-dbb2-4951-9842-a6ff0a078b38" providerId="ADAL" clId="{BF05D5B0-BE9E-429D-BC89-8306A85F1856}" dt="2022-09-07T06:18:33.411" v="25" actId="1076"/>
          <ac:picMkLst>
            <pc:docMk/>
            <pc:sldMk cId="2068667852" sldId="554"/>
            <ac:picMk id="2" creationId="{999C705B-DCA7-4A4F-97B8-F1CB0C106272}"/>
          </ac:picMkLst>
        </pc:picChg>
      </pc:sldChg>
      <pc:sldChg chg="modSp mod">
        <pc:chgData name="Anna Japs" userId="d8ed7eda-dbb2-4951-9842-a6ff0a078b38" providerId="ADAL" clId="{BF05D5B0-BE9E-429D-BC89-8306A85F1856}" dt="2022-09-07T06:18:59.562" v="33" actId="20577"/>
        <pc:sldMkLst>
          <pc:docMk/>
          <pc:sldMk cId="1052625795" sldId="555"/>
        </pc:sldMkLst>
        <pc:spChg chg="mod">
          <ac:chgData name="Anna Japs" userId="d8ed7eda-dbb2-4951-9842-a6ff0a078b38" providerId="ADAL" clId="{BF05D5B0-BE9E-429D-BC89-8306A85F1856}" dt="2022-09-07T06:18:59.562" v="33" actId="20577"/>
          <ac:spMkLst>
            <pc:docMk/>
            <pc:sldMk cId="1052625795" sldId="555"/>
            <ac:spMk id="3" creationId="{214F5C4A-8EB5-4892-983C-D7BBC5AD4175}"/>
          </ac:spMkLst>
        </pc:spChg>
      </pc:sldChg>
      <pc:sldChg chg="modSp mod">
        <pc:chgData name="Anna Japs" userId="d8ed7eda-dbb2-4951-9842-a6ff0a078b38" providerId="ADAL" clId="{BF05D5B0-BE9E-429D-BC89-8306A85F1856}" dt="2022-09-07T06:20:00.928" v="89" actId="27636"/>
        <pc:sldMkLst>
          <pc:docMk/>
          <pc:sldMk cId="1651199428" sldId="561"/>
        </pc:sldMkLst>
        <pc:spChg chg="mod">
          <ac:chgData name="Anna Japs" userId="d8ed7eda-dbb2-4951-9842-a6ff0a078b38" providerId="ADAL" clId="{BF05D5B0-BE9E-429D-BC89-8306A85F1856}" dt="2022-09-07T06:20:00.928" v="89" actId="27636"/>
          <ac:spMkLst>
            <pc:docMk/>
            <pc:sldMk cId="1651199428" sldId="561"/>
            <ac:spMk id="5" creationId="{8E5DB12F-A67C-44F2-A70C-6A4755776AAB}"/>
          </ac:spMkLst>
        </pc:spChg>
      </pc:sldChg>
      <pc:sldChg chg="del">
        <pc:chgData name="Anna Japs" userId="d8ed7eda-dbb2-4951-9842-a6ff0a078b38" providerId="ADAL" clId="{BF05D5B0-BE9E-429D-BC89-8306A85F1856}" dt="2022-09-07T06:28:05.444" v="166" actId="47"/>
        <pc:sldMkLst>
          <pc:docMk/>
          <pc:sldMk cId="3591842856" sldId="595"/>
        </pc:sldMkLst>
      </pc:sldChg>
      <pc:sldChg chg="del">
        <pc:chgData name="Anna Japs" userId="d8ed7eda-dbb2-4951-9842-a6ff0a078b38" providerId="ADAL" clId="{BF05D5B0-BE9E-429D-BC89-8306A85F1856}" dt="2022-09-07T06:28:44.098" v="231" actId="47"/>
        <pc:sldMkLst>
          <pc:docMk/>
          <pc:sldMk cId="779405894" sldId="596"/>
        </pc:sldMkLst>
      </pc:sldChg>
      <pc:sldChg chg="ord">
        <pc:chgData name="Anna Japs" userId="d8ed7eda-dbb2-4951-9842-a6ff0a078b38" providerId="ADAL" clId="{BF05D5B0-BE9E-429D-BC89-8306A85F1856}" dt="2022-09-07T06:26:57.111" v="103"/>
        <pc:sldMkLst>
          <pc:docMk/>
          <pc:sldMk cId="1731890677" sldId="597"/>
        </pc:sldMkLst>
      </pc:sldChg>
      <pc:sldChg chg="modSp mod ord">
        <pc:chgData name="Anna Japs" userId="d8ed7eda-dbb2-4951-9842-a6ff0a078b38" providerId="ADAL" clId="{BF05D5B0-BE9E-429D-BC89-8306A85F1856}" dt="2022-09-07T06:27:02.679" v="105"/>
        <pc:sldMkLst>
          <pc:docMk/>
          <pc:sldMk cId="3953024610" sldId="606"/>
        </pc:sldMkLst>
        <pc:spChg chg="mod">
          <ac:chgData name="Anna Japs" userId="d8ed7eda-dbb2-4951-9842-a6ff0a078b38" providerId="ADAL" clId="{BF05D5B0-BE9E-429D-BC89-8306A85F1856}" dt="2022-09-07T06:26:24.310" v="101" actId="27636"/>
          <ac:spMkLst>
            <pc:docMk/>
            <pc:sldMk cId="3953024610" sldId="606"/>
            <ac:spMk id="5" creationId="{62912F32-706F-41FD-8F09-8C79738F8E32}"/>
          </ac:spMkLst>
        </pc:spChg>
      </pc:sldChg>
      <pc:sldChg chg="modSp mod ord modNotesTx">
        <pc:chgData name="Anna Japs" userId="d8ed7eda-dbb2-4951-9842-a6ff0a078b38" providerId="ADAL" clId="{BF05D5B0-BE9E-429D-BC89-8306A85F1856}" dt="2022-09-07T06:28:31.070" v="230" actId="20577"/>
        <pc:sldMkLst>
          <pc:docMk/>
          <pc:sldMk cId="3736301324" sldId="611"/>
        </pc:sldMkLst>
        <pc:spChg chg="mod">
          <ac:chgData name="Anna Japs" userId="d8ed7eda-dbb2-4951-9842-a6ff0a078b38" providerId="ADAL" clId="{BF05D5B0-BE9E-429D-BC89-8306A85F1856}" dt="2022-09-07T06:26:15.039" v="99" actId="20577"/>
          <ac:spMkLst>
            <pc:docMk/>
            <pc:sldMk cId="3736301324" sldId="611"/>
            <ac:spMk id="3" creationId="{60145049-0468-4FBE-ABAC-C305BEB410AD}"/>
          </ac:spMkLst>
        </pc:spChg>
      </pc:sldChg>
      <pc:sldChg chg="modSp mod">
        <pc:chgData name="Anna Japs" userId="d8ed7eda-dbb2-4951-9842-a6ff0a078b38" providerId="ADAL" clId="{BF05D5B0-BE9E-429D-BC89-8306A85F1856}" dt="2022-09-07T06:25:49" v="94" actId="27636"/>
        <pc:sldMkLst>
          <pc:docMk/>
          <pc:sldMk cId="3070913491" sldId="612"/>
        </pc:sldMkLst>
        <pc:spChg chg="mod">
          <ac:chgData name="Anna Japs" userId="d8ed7eda-dbb2-4951-9842-a6ff0a078b38" providerId="ADAL" clId="{BF05D5B0-BE9E-429D-BC89-8306A85F1856}" dt="2022-09-07T06:25:49" v="94" actId="27636"/>
          <ac:spMkLst>
            <pc:docMk/>
            <pc:sldMk cId="3070913491" sldId="612"/>
            <ac:spMk id="3" creationId="{60145049-0468-4FBE-ABAC-C305BEB410AD}"/>
          </ac:spMkLst>
        </pc:spChg>
      </pc:sldChg>
    </pc:docChg>
  </pc:docChgLst>
  <pc:docChgLst>
    <pc:chgData name="Japs, Anna (Mentoren)" userId="S::anna.japs_rvwbk.de#ext#@paderbornistinformatik.onmicrosoft.com::eae016a6-c41f-42ee-b93f-e84b8f2b6208" providerId="AD" clId="Web-{9528FA3E-AD8F-40A2-9F1A-DD60136AAE79}"/>
    <pc:docChg chg="modSld">
      <pc:chgData name="Japs, Anna (Mentoren)" userId="S::anna.japs_rvwbk.de#ext#@paderbornistinformatik.onmicrosoft.com::eae016a6-c41f-42ee-b93f-e84b8f2b6208" providerId="AD" clId="Web-{9528FA3E-AD8F-40A2-9F1A-DD60136AAE79}" dt="2022-09-07T07:28:48.812" v="11"/>
      <pc:docMkLst>
        <pc:docMk/>
      </pc:docMkLst>
      <pc:sldChg chg="modNotes">
        <pc:chgData name="Japs, Anna (Mentoren)" userId="S::anna.japs_rvwbk.de#ext#@paderbornistinformatik.onmicrosoft.com::eae016a6-c41f-42ee-b93f-e84b8f2b6208" providerId="AD" clId="Web-{9528FA3E-AD8F-40A2-9F1A-DD60136AAE79}" dt="2022-09-07T07:28:48.812" v="11"/>
        <pc:sldMkLst>
          <pc:docMk/>
          <pc:sldMk cId="3070913491" sldId="612"/>
        </pc:sldMkLst>
      </pc:sldChg>
    </pc:docChg>
  </pc:docChgLst>
  <pc:docChgLst>
    <pc:chgData name="Jabs, Anna (Mentoren)" userId="S::anna.japs_rvwbk.de#ext#@paderbornistinformatik.onmicrosoft.com::eae016a6-c41f-42ee-b93f-e84b8f2b6208" providerId="AD" clId="Web-{9E85C006-AF0F-4B49-B33E-E4C9B68C0192}"/>
    <pc:docChg chg="addSld delSld modSld">
      <pc:chgData name="Jabs, Anna (Mentoren)" userId="S::anna.japs_rvwbk.de#ext#@paderbornistinformatik.onmicrosoft.com::eae016a6-c41f-42ee-b93f-e84b8f2b6208" providerId="AD" clId="Web-{9E85C006-AF0F-4B49-B33E-E4C9B68C0192}" dt="2022-08-04T08:43:42.226" v="230"/>
      <pc:docMkLst>
        <pc:docMk/>
      </pc:docMkLst>
      <pc:sldChg chg="mod modShow">
        <pc:chgData name="Jabs, Anna (Mentoren)" userId="S::anna.japs_rvwbk.de#ext#@paderbornistinformatik.onmicrosoft.com::eae016a6-c41f-42ee-b93f-e84b8f2b6208" providerId="AD" clId="Web-{9E85C006-AF0F-4B49-B33E-E4C9B68C0192}" dt="2022-08-04T08:09:00.894" v="0"/>
        <pc:sldMkLst>
          <pc:docMk/>
          <pc:sldMk cId="1090141614" sldId="475"/>
        </pc:sldMkLst>
      </pc:sldChg>
      <pc:sldChg chg="modNotes">
        <pc:chgData name="Jabs, Anna (Mentoren)" userId="S::anna.japs_rvwbk.de#ext#@paderbornistinformatik.onmicrosoft.com::eae016a6-c41f-42ee-b93f-e84b8f2b6208" providerId="AD" clId="Web-{9E85C006-AF0F-4B49-B33E-E4C9B68C0192}" dt="2022-08-04T08:14:50.423" v="38"/>
        <pc:sldMkLst>
          <pc:docMk/>
          <pc:sldMk cId="2098073386" sldId="477"/>
        </pc:sldMkLst>
      </pc:sldChg>
      <pc:sldChg chg="mod modShow modNotes">
        <pc:chgData name="Jabs, Anna (Mentoren)" userId="S::anna.japs_rvwbk.de#ext#@paderbornistinformatik.onmicrosoft.com::eae016a6-c41f-42ee-b93f-e84b8f2b6208" providerId="AD" clId="Web-{9E85C006-AF0F-4B49-B33E-E4C9B68C0192}" dt="2022-08-04T08:13:43.530" v="28"/>
        <pc:sldMkLst>
          <pc:docMk/>
          <pc:sldMk cId="1538903021" sldId="478"/>
        </pc:sldMkLst>
      </pc:sldChg>
      <pc:sldChg chg="modNotes">
        <pc:chgData name="Jabs, Anna (Mentoren)" userId="S::anna.japs_rvwbk.de#ext#@paderbornistinformatik.onmicrosoft.com::eae016a6-c41f-42ee-b93f-e84b8f2b6208" providerId="AD" clId="Web-{9E85C006-AF0F-4B49-B33E-E4C9B68C0192}" dt="2022-08-04T08:24:58.837" v="81"/>
        <pc:sldMkLst>
          <pc:docMk/>
          <pc:sldMk cId="1172895267" sldId="505"/>
        </pc:sldMkLst>
      </pc:sldChg>
      <pc:sldChg chg="modNotes">
        <pc:chgData name="Jabs, Anna (Mentoren)" userId="S::anna.japs_rvwbk.de#ext#@paderbornistinformatik.onmicrosoft.com::eae016a6-c41f-42ee-b93f-e84b8f2b6208" providerId="AD" clId="Web-{9E85C006-AF0F-4B49-B33E-E4C9B68C0192}" dt="2022-08-04T08:24:29.086" v="79"/>
        <pc:sldMkLst>
          <pc:docMk/>
          <pc:sldMk cId="783828517" sldId="506"/>
        </pc:sldMkLst>
      </pc:sldChg>
      <pc:sldChg chg="modNotes">
        <pc:chgData name="Jabs, Anna (Mentoren)" userId="S::anna.japs_rvwbk.de#ext#@paderbornistinformatik.onmicrosoft.com::eae016a6-c41f-42ee-b93f-e84b8f2b6208" providerId="AD" clId="Web-{9E85C006-AF0F-4B49-B33E-E4C9B68C0192}" dt="2022-08-04T08:17:48.414" v="56"/>
        <pc:sldMkLst>
          <pc:docMk/>
          <pc:sldMk cId="684209357" sldId="515"/>
        </pc:sldMkLst>
      </pc:sldChg>
      <pc:sldChg chg="modNotes">
        <pc:chgData name="Jabs, Anna (Mentoren)" userId="S::anna.japs_rvwbk.de#ext#@paderbornistinformatik.onmicrosoft.com::eae016a6-c41f-42ee-b93f-e84b8f2b6208" providerId="AD" clId="Web-{9E85C006-AF0F-4B49-B33E-E4C9B68C0192}" dt="2022-08-04T08:22:36.129" v="70"/>
        <pc:sldMkLst>
          <pc:docMk/>
          <pc:sldMk cId="4177501691" sldId="516"/>
        </pc:sldMkLst>
      </pc:sldChg>
      <pc:sldChg chg="modNotes">
        <pc:chgData name="Jabs, Anna (Mentoren)" userId="S::anna.japs_rvwbk.de#ext#@paderbornistinformatik.onmicrosoft.com::eae016a6-c41f-42ee-b93f-e84b8f2b6208" providerId="AD" clId="Web-{9E85C006-AF0F-4B49-B33E-E4C9B68C0192}" dt="2022-08-04T08:25:50.355" v="83"/>
        <pc:sldMkLst>
          <pc:docMk/>
          <pc:sldMk cId="3299373615" sldId="533"/>
        </pc:sldMkLst>
      </pc:sldChg>
      <pc:sldChg chg="modNotes">
        <pc:chgData name="Jabs, Anna (Mentoren)" userId="S::anna.japs_rvwbk.de#ext#@paderbornistinformatik.onmicrosoft.com::eae016a6-c41f-42ee-b93f-e84b8f2b6208" providerId="AD" clId="Web-{9E85C006-AF0F-4B49-B33E-E4C9B68C0192}" dt="2022-08-04T08:27:15.249" v="91"/>
        <pc:sldMkLst>
          <pc:docMk/>
          <pc:sldMk cId="1582945425" sldId="540"/>
        </pc:sldMkLst>
      </pc:sldChg>
      <pc:sldChg chg="modNotes">
        <pc:chgData name="Jabs, Anna (Mentoren)" userId="S::anna.japs_rvwbk.de#ext#@paderbornistinformatik.onmicrosoft.com::eae016a6-c41f-42ee-b93f-e84b8f2b6208" providerId="AD" clId="Web-{9E85C006-AF0F-4B49-B33E-E4C9B68C0192}" dt="2022-08-04T08:27:03.108" v="90"/>
        <pc:sldMkLst>
          <pc:docMk/>
          <pc:sldMk cId="2431469682" sldId="543"/>
        </pc:sldMkLst>
      </pc:sldChg>
      <pc:sldChg chg="modNotes">
        <pc:chgData name="Jabs, Anna (Mentoren)" userId="S::anna.japs_rvwbk.de#ext#@paderbornistinformatik.onmicrosoft.com::eae016a6-c41f-42ee-b93f-e84b8f2b6208" providerId="AD" clId="Web-{9E85C006-AF0F-4B49-B33E-E4C9B68C0192}" dt="2022-08-04T08:27:39.203" v="94"/>
        <pc:sldMkLst>
          <pc:docMk/>
          <pc:sldMk cId="1541060970" sldId="549"/>
        </pc:sldMkLst>
      </pc:sldChg>
      <pc:sldChg chg="modNotes">
        <pc:chgData name="Jabs, Anna (Mentoren)" userId="S::anna.japs_rvwbk.de#ext#@paderbornistinformatik.onmicrosoft.com::eae016a6-c41f-42ee-b93f-e84b8f2b6208" providerId="AD" clId="Web-{9E85C006-AF0F-4B49-B33E-E4C9B68C0192}" dt="2022-08-04T08:28:26.392" v="114"/>
        <pc:sldMkLst>
          <pc:docMk/>
          <pc:sldMk cId="2068667852" sldId="554"/>
        </pc:sldMkLst>
      </pc:sldChg>
      <pc:sldChg chg="modNotes">
        <pc:chgData name="Jabs, Anna (Mentoren)" userId="S::anna.japs_rvwbk.de#ext#@paderbornistinformatik.onmicrosoft.com::eae016a6-c41f-42ee-b93f-e84b8f2b6208" providerId="AD" clId="Web-{9E85C006-AF0F-4B49-B33E-E4C9B68C0192}" dt="2022-08-04T08:30:05.818" v="137"/>
        <pc:sldMkLst>
          <pc:docMk/>
          <pc:sldMk cId="1864961783" sldId="566"/>
        </pc:sldMkLst>
      </pc:sldChg>
      <pc:sldChg chg="modNotes">
        <pc:chgData name="Jabs, Anna (Mentoren)" userId="S::anna.japs_rvwbk.de#ext#@paderbornistinformatik.onmicrosoft.com::eae016a6-c41f-42ee-b93f-e84b8f2b6208" providerId="AD" clId="Web-{9E85C006-AF0F-4B49-B33E-E4C9B68C0192}" dt="2022-08-04T08:34:55.798" v="159"/>
        <pc:sldMkLst>
          <pc:docMk/>
          <pc:sldMk cId="2058317693" sldId="584"/>
        </pc:sldMkLst>
      </pc:sldChg>
      <pc:sldChg chg="modNotes">
        <pc:chgData name="Jabs, Anna (Mentoren)" userId="S::anna.japs_rvwbk.de#ext#@paderbornistinformatik.onmicrosoft.com::eae016a6-c41f-42ee-b93f-e84b8f2b6208" providerId="AD" clId="Web-{9E85C006-AF0F-4B49-B33E-E4C9B68C0192}" dt="2022-08-04T08:27:45.578" v="95"/>
        <pc:sldMkLst>
          <pc:docMk/>
          <pc:sldMk cId="3505297355" sldId="591"/>
        </pc:sldMkLst>
      </pc:sldChg>
      <pc:sldChg chg="modNotes">
        <pc:chgData name="Jabs, Anna (Mentoren)" userId="S::anna.japs_rvwbk.de#ext#@paderbornistinformatik.onmicrosoft.com::eae016a6-c41f-42ee-b93f-e84b8f2b6208" providerId="AD" clId="Web-{9E85C006-AF0F-4B49-B33E-E4C9B68C0192}" dt="2022-08-04T08:36:51.911" v="160"/>
        <pc:sldMkLst>
          <pc:docMk/>
          <pc:sldMk cId="544922193" sldId="598"/>
        </pc:sldMkLst>
      </pc:sldChg>
      <pc:sldChg chg="modNotes">
        <pc:chgData name="Jabs, Anna (Mentoren)" userId="S::anna.japs_rvwbk.de#ext#@paderbornistinformatik.onmicrosoft.com::eae016a6-c41f-42ee-b93f-e84b8f2b6208" providerId="AD" clId="Web-{9E85C006-AF0F-4B49-B33E-E4C9B68C0192}" dt="2022-08-04T08:37:43.976" v="168"/>
        <pc:sldMkLst>
          <pc:docMk/>
          <pc:sldMk cId="12890744" sldId="614"/>
        </pc:sldMkLst>
      </pc:sldChg>
      <pc:sldChg chg="new modNotes">
        <pc:chgData name="Jabs, Anna (Mentoren)" userId="S::anna.japs_rvwbk.de#ext#@paderbornistinformatik.onmicrosoft.com::eae016a6-c41f-42ee-b93f-e84b8f2b6208" providerId="AD" clId="Web-{9E85C006-AF0F-4B49-B33E-E4C9B68C0192}" dt="2022-08-04T08:34:44.922" v="157"/>
        <pc:sldMkLst>
          <pc:docMk/>
          <pc:sldMk cId="2562016548" sldId="641"/>
        </pc:sldMkLst>
      </pc:sldChg>
      <pc:sldChg chg="new del">
        <pc:chgData name="Jabs, Anna (Mentoren)" userId="S::anna.japs_rvwbk.de#ext#@paderbornistinformatik.onmicrosoft.com::eae016a6-c41f-42ee-b93f-e84b8f2b6208" providerId="AD" clId="Web-{9E85C006-AF0F-4B49-B33E-E4C9B68C0192}" dt="2022-08-04T08:43:42.226" v="230"/>
        <pc:sldMkLst>
          <pc:docMk/>
          <pc:sldMk cId="4029608375" sldId="642"/>
        </pc:sldMkLst>
      </pc:sldChg>
      <pc:sldChg chg="modSp new">
        <pc:chgData name="Jabs, Anna (Mentoren)" userId="S::anna.japs_rvwbk.de#ext#@paderbornistinformatik.onmicrosoft.com::eae016a6-c41f-42ee-b93f-e84b8f2b6208" providerId="AD" clId="Web-{9E85C006-AF0F-4B49-B33E-E4C9B68C0192}" dt="2022-08-04T08:43:40.960" v="229" actId="20577"/>
        <pc:sldMkLst>
          <pc:docMk/>
          <pc:sldMk cId="3385730833" sldId="643"/>
        </pc:sldMkLst>
        <pc:spChg chg="mod">
          <ac:chgData name="Jabs, Anna (Mentoren)" userId="S::anna.japs_rvwbk.de#ext#@paderbornistinformatik.onmicrosoft.com::eae016a6-c41f-42ee-b93f-e84b8f2b6208" providerId="AD" clId="Web-{9E85C006-AF0F-4B49-B33E-E4C9B68C0192}" dt="2022-08-04T08:38:31.040" v="171" actId="20577"/>
          <ac:spMkLst>
            <pc:docMk/>
            <pc:sldMk cId="3385730833" sldId="643"/>
            <ac:spMk id="2" creationId="{CFDE3CBD-A3AD-35B0-5BB1-A0CB44138AC6}"/>
          </ac:spMkLst>
        </pc:spChg>
        <pc:spChg chg="mod">
          <ac:chgData name="Jabs, Anna (Mentoren)" userId="S::anna.japs_rvwbk.de#ext#@paderbornistinformatik.onmicrosoft.com::eae016a6-c41f-42ee-b93f-e84b8f2b6208" providerId="AD" clId="Web-{9E85C006-AF0F-4B49-B33E-E4C9B68C0192}" dt="2022-08-04T08:43:40.960" v="229" actId="20577"/>
          <ac:spMkLst>
            <pc:docMk/>
            <pc:sldMk cId="3385730833" sldId="643"/>
            <ac:spMk id="3" creationId="{0AE650E5-F42A-8939-EA1C-D0E5D81D9682}"/>
          </ac:spMkLst>
        </pc:spChg>
      </pc:sldChg>
    </pc:docChg>
  </pc:docChgLst>
  <pc:docChgLst>
    <pc:chgData name="Japs, Anna (Mentoren)" userId="S::anna.japs_rvwbk.de#ext#@paderbornistinformatik.onmicrosoft.com::eae016a6-c41f-42ee-b93f-e84b8f2b6208" providerId="AD" clId="Web-{0AECC106-B485-49B9-87E0-8668BE06E82E}"/>
    <pc:docChg chg="addSld modSld">
      <pc:chgData name="Japs, Anna (Mentoren)" userId="S::anna.japs_rvwbk.de#ext#@paderbornistinformatik.onmicrosoft.com::eae016a6-c41f-42ee-b93f-e84b8f2b6208" providerId="AD" clId="Web-{0AECC106-B485-49B9-87E0-8668BE06E82E}" dt="2022-09-23T06:04:07.575" v="36"/>
      <pc:docMkLst>
        <pc:docMk/>
      </pc:docMkLst>
      <pc:sldChg chg="mod modShow">
        <pc:chgData name="Japs, Anna (Mentoren)" userId="S::anna.japs_rvwbk.de#ext#@paderbornistinformatik.onmicrosoft.com::eae016a6-c41f-42ee-b93f-e84b8f2b6208" providerId="AD" clId="Web-{0AECC106-B485-49B9-87E0-8668BE06E82E}" dt="2022-09-23T06:03:49.637" v="29"/>
        <pc:sldMkLst>
          <pc:docMk/>
          <pc:sldMk cId="2713747215" sldId="556"/>
        </pc:sldMkLst>
      </pc:sldChg>
      <pc:sldChg chg="mod modShow">
        <pc:chgData name="Japs, Anna (Mentoren)" userId="S::anna.japs_rvwbk.de#ext#@paderbornistinformatik.onmicrosoft.com::eae016a6-c41f-42ee-b93f-e84b8f2b6208" providerId="AD" clId="Web-{0AECC106-B485-49B9-87E0-8668BE06E82E}" dt="2022-09-23T06:03:49.700" v="30"/>
        <pc:sldMkLst>
          <pc:docMk/>
          <pc:sldMk cId="2043299731" sldId="640"/>
        </pc:sldMkLst>
      </pc:sldChg>
      <pc:sldChg chg="addSp modSp new mod modClrScheme chgLayout">
        <pc:chgData name="Japs, Anna (Mentoren)" userId="S::anna.japs_rvwbk.de#ext#@paderbornistinformatik.onmicrosoft.com::eae016a6-c41f-42ee-b93f-e84b8f2b6208" providerId="AD" clId="Web-{0AECC106-B485-49B9-87E0-8668BE06E82E}" dt="2022-09-23T06:04:07.575" v="36"/>
        <pc:sldMkLst>
          <pc:docMk/>
          <pc:sldMk cId="423116677" sldId="647"/>
        </pc:sldMkLst>
        <pc:spChg chg="mod ord">
          <ac:chgData name="Japs, Anna (Mentoren)" userId="S::anna.japs_rvwbk.de#ext#@paderbornistinformatik.onmicrosoft.com::eae016a6-c41f-42ee-b93f-e84b8f2b6208" providerId="AD" clId="Web-{0AECC106-B485-49B9-87E0-8668BE06E82E}" dt="2022-09-23T06:03:08.464" v="12" actId="20577"/>
          <ac:spMkLst>
            <pc:docMk/>
            <pc:sldMk cId="423116677" sldId="647"/>
            <ac:spMk id="2" creationId="{E7433CC2-71E9-E8A6-C4E0-02F7CE541DC3}"/>
          </ac:spMkLst>
        </pc:spChg>
        <pc:spChg chg="mod ord">
          <ac:chgData name="Japs, Anna (Mentoren)" userId="S::anna.japs_rvwbk.de#ext#@paderbornistinformatik.onmicrosoft.com::eae016a6-c41f-42ee-b93f-e84b8f2b6208" providerId="AD" clId="Web-{0AECC106-B485-49B9-87E0-8668BE06E82E}" dt="2022-09-23T06:03:56.762" v="32"/>
          <ac:spMkLst>
            <pc:docMk/>
            <pc:sldMk cId="423116677" sldId="647"/>
            <ac:spMk id="3" creationId="{E13F4412-4B37-953B-6E7A-C881899AE1A4}"/>
          </ac:spMkLst>
        </pc:spChg>
        <pc:spChg chg="add mod ord">
          <ac:chgData name="Japs, Anna (Mentoren)" userId="S::anna.japs_rvwbk.de#ext#@paderbornistinformatik.onmicrosoft.com::eae016a6-c41f-42ee-b93f-e84b8f2b6208" providerId="AD" clId="Web-{0AECC106-B485-49B9-87E0-8668BE06E82E}" dt="2022-09-23T06:04:02.919" v="34"/>
          <ac:spMkLst>
            <pc:docMk/>
            <pc:sldMk cId="423116677" sldId="647"/>
            <ac:spMk id="4" creationId="{D910153A-C251-37FB-13A0-E9036C74737A}"/>
          </ac:spMkLst>
        </pc:spChg>
        <pc:spChg chg="add mod ord">
          <ac:chgData name="Japs, Anna (Mentoren)" userId="S::anna.japs_rvwbk.de#ext#@paderbornistinformatik.onmicrosoft.com::eae016a6-c41f-42ee-b93f-e84b8f2b6208" providerId="AD" clId="Web-{0AECC106-B485-49B9-87E0-8668BE06E82E}" dt="2022-09-23T06:04:07.575" v="36"/>
          <ac:spMkLst>
            <pc:docMk/>
            <pc:sldMk cId="423116677" sldId="647"/>
            <ac:spMk id="5" creationId="{74D834E7-013A-9052-45A4-5FD85A3F441B}"/>
          </ac:spMkLst>
        </pc:spChg>
      </pc:sldChg>
    </pc:docChg>
  </pc:docChgLst>
  <pc:docChgLst>
    <pc:chgData name="Anna Japs" userId="d8ed7eda-dbb2-4951-9842-a6ff0a078b38" providerId="ADAL" clId="{14184761-23F8-435B-8A2D-4DB9C381956B}"/>
    <pc:docChg chg="modSld">
      <pc:chgData name="Anna Japs" userId="d8ed7eda-dbb2-4951-9842-a6ff0a078b38" providerId="ADAL" clId="{14184761-23F8-435B-8A2D-4DB9C381956B}" dt="2022-09-23T06:02:07.850" v="0" actId="729"/>
      <pc:docMkLst>
        <pc:docMk/>
      </pc:docMkLst>
      <pc:sldChg chg="mod modShow">
        <pc:chgData name="Anna Japs" userId="d8ed7eda-dbb2-4951-9842-a6ff0a078b38" providerId="ADAL" clId="{14184761-23F8-435B-8A2D-4DB9C381956B}" dt="2022-09-23T06:02:07.850" v="0" actId="729"/>
        <pc:sldMkLst>
          <pc:docMk/>
          <pc:sldMk cId="3385730833" sldId="643"/>
        </pc:sldMkLst>
      </pc:sldChg>
    </pc:docChg>
  </pc:docChgLst>
  <pc:docChgLst>
    <pc:chgData name="Anna Japs" userId="d8ed7eda-dbb2-4951-9842-a6ff0a078b38" providerId="ADAL" clId="{33DA32C4-7782-4D59-904C-AD154411D6E6}"/>
    <pc:docChg chg="undo redo custSel addSld delSld modSld">
      <pc:chgData name="Anna Japs" userId="d8ed7eda-dbb2-4951-9842-a6ff0a078b38" providerId="ADAL" clId="{33DA32C4-7782-4D59-904C-AD154411D6E6}" dt="2021-04-14T09:41:34.899" v="2163" actId="478"/>
      <pc:docMkLst>
        <pc:docMk/>
      </pc:docMkLst>
      <pc:sldChg chg="modSp add mod">
        <pc:chgData name="Anna Japs" userId="d8ed7eda-dbb2-4951-9842-a6ff0a078b38" providerId="ADAL" clId="{33DA32C4-7782-4D59-904C-AD154411D6E6}" dt="2021-04-14T08:54:57.824" v="659" actId="20577"/>
        <pc:sldMkLst>
          <pc:docMk/>
          <pc:sldMk cId="12890744" sldId="614"/>
        </pc:sldMkLst>
        <pc:spChg chg="mod">
          <ac:chgData name="Anna Japs" userId="d8ed7eda-dbb2-4951-9842-a6ff0a078b38" providerId="ADAL" clId="{33DA32C4-7782-4D59-904C-AD154411D6E6}" dt="2021-04-14T07:01:39.419" v="12" actId="20577"/>
          <ac:spMkLst>
            <pc:docMk/>
            <pc:sldMk cId="12890744" sldId="614"/>
            <ac:spMk id="2" creationId="{1A178AA1-19CF-43A8-B19F-4042B6282FE1}"/>
          </ac:spMkLst>
        </pc:spChg>
        <pc:spChg chg="mod">
          <ac:chgData name="Anna Japs" userId="d8ed7eda-dbb2-4951-9842-a6ff0a078b38" providerId="ADAL" clId="{33DA32C4-7782-4D59-904C-AD154411D6E6}" dt="2021-04-14T08:54:57.824" v="659" actId="20577"/>
          <ac:spMkLst>
            <pc:docMk/>
            <pc:sldMk cId="12890744" sldId="614"/>
            <ac:spMk id="3" creationId="{7D1F0636-7EF8-4D29-9C47-12E6EF0BAE0A}"/>
          </ac:spMkLst>
        </pc:spChg>
      </pc:sldChg>
      <pc:sldChg chg="addSp delSp modSp new mod modClrScheme modAnim chgLayout">
        <pc:chgData name="Anna Japs" userId="d8ed7eda-dbb2-4951-9842-a6ff0a078b38" providerId="ADAL" clId="{33DA32C4-7782-4D59-904C-AD154411D6E6}" dt="2021-04-14T07:05:13.250" v="175"/>
        <pc:sldMkLst>
          <pc:docMk/>
          <pc:sldMk cId="2049034829" sldId="615"/>
        </pc:sldMkLst>
        <pc:spChg chg="del mod ord">
          <ac:chgData name="Anna Japs" userId="d8ed7eda-dbb2-4951-9842-a6ff0a078b38" providerId="ADAL" clId="{33DA32C4-7782-4D59-904C-AD154411D6E6}" dt="2021-04-14T07:02:09.890" v="41" actId="700"/>
          <ac:spMkLst>
            <pc:docMk/>
            <pc:sldMk cId="2049034829" sldId="615"/>
            <ac:spMk id="2" creationId="{DAC849B9-92FD-415A-A603-490638DD4B73}"/>
          </ac:spMkLst>
        </pc:spChg>
        <pc:spChg chg="del mod ord">
          <ac:chgData name="Anna Japs" userId="d8ed7eda-dbb2-4951-9842-a6ff0a078b38" providerId="ADAL" clId="{33DA32C4-7782-4D59-904C-AD154411D6E6}" dt="2021-04-14T07:02:09.890" v="41" actId="700"/>
          <ac:spMkLst>
            <pc:docMk/>
            <pc:sldMk cId="2049034829" sldId="615"/>
            <ac:spMk id="3" creationId="{D15A2425-05DF-4F3F-B894-11165EFEC78F}"/>
          </ac:spMkLst>
        </pc:spChg>
        <pc:spChg chg="add mod ord">
          <ac:chgData name="Anna Japs" userId="d8ed7eda-dbb2-4951-9842-a6ff0a078b38" providerId="ADAL" clId="{33DA32C4-7782-4D59-904C-AD154411D6E6}" dt="2021-04-14T07:02:19.487" v="51" actId="20577"/>
          <ac:spMkLst>
            <pc:docMk/>
            <pc:sldMk cId="2049034829" sldId="615"/>
            <ac:spMk id="4" creationId="{AAABBD8F-140C-418F-9BC3-691EBF2A11DF}"/>
          </ac:spMkLst>
        </pc:spChg>
        <pc:spChg chg="add del mod ord">
          <ac:chgData name="Anna Japs" userId="d8ed7eda-dbb2-4951-9842-a6ff0a078b38" providerId="ADAL" clId="{33DA32C4-7782-4D59-904C-AD154411D6E6}" dt="2021-04-14T07:02:28.251" v="52" actId="478"/>
          <ac:spMkLst>
            <pc:docMk/>
            <pc:sldMk cId="2049034829" sldId="615"/>
            <ac:spMk id="5" creationId="{9B40437C-CB75-4E1F-89AE-84C3D303A900}"/>
          </ac:spMkLst>
        </pc:spChg>
        <pc:spChg chg="add mod">
          <ac:chgData name="Anna Japs" userId="d8ed7eda-dbb2-4951-9842-a6ff0a078b38" providerId="ADAL" clId="{33DA32C4-7782-4D59-904C-AD154411D6E6}" dt="2021-04-14T07:03:17.018" v="65" actId="207"/>
          <ac:spMkLst>
            <pc:docMk/>
            <pc:sldMk cId="2049034829" sldId="615"/>
            <ac:spMk id="8" creationId="{EBACA9B5-C7BA-40D1-AF99-2F4D33F1278F}"/>
          </ac:spMkLst>
        </pc:spChg>
        <pc:spChg chg="add mod">
          <ac:chgData name="Anna Japs" userId="d8ed7eda-dbb2-4951-9842-a6ff0a078b38" providerId="ADAL" clId="{33DA32C4-7782-4D59-904C-AD154411D6E6}" dt="2021-04-14T07:03:27.403" v="72" actId="1076"/>
          <ac:spMkLst>
            <pc:docMk/>
            <pc:sldMk cId="2049034829" sldId="615"/>
            <ac:spMk id="9" creationId="{0B03FE7B-04F5-499F-8D52-386A41286220}"/>
          </ac:spMkLst>
        </pc:spChg>
        <pc:spChg chg="add mod">
          <ac:chgData name="Anna Japs" userId="d8ed7eda-dbb2-4951-9842-a6ff0a078b38" providerId="ADAL" clId="{33DA32C4-7782-4D59-904C-AD154411D6E6}" dt="2021-04-14T07:03:42.638" v="96" actId="1076"/>
          <ac:spMkLst>
            <pc:docMk/>
            <pc:sldMk cId="2049034829" sldId="615"/>
            <ac:spMk id="10" creationId="{C5140099-3BA4-48A5-9D7E-DE51A77883CD}"/>
          </ac:spMkLst>
        </pc:spChg>
        <pc:spChg chg="add mod">
          <ac:chgData name="Anna Japs" userId="d8ed7eda-dbb2-4951-9842-a6ff0a078b38" providerId="ADAL" clId="{33DA32C4-7782-4D59-904C-AD154411D6E6}" dt="2021-04-14T07:04:04.837" v="123" actId="20577"/>
          <ac:spMkLst>
            <pc:docMk/>
            <pc:sldMk cId="2049034829" sldId="615"/>
            <ac:spMk id="11" creationId="{CFBBFD76-E9BA-4F70-BCBC-B0705D262C45}"/>
          </ac:spMkLst>
        </pc:spChg>
        <pc:spChg chg="add mod">
          <ac:chgData name="Anna Japs" userId="d8ed7eda-dbb2-4951-9842-a6ff0a078b38" providerId="ADAL" clId="{33DA32C4-7782-4D59-904C-AD154411D6E6}" dt="2021-04-14T07:05:09.772" v="174" actId="1076"/>
          <ac:spMkLst>
            <pc:docMk/>
            <pc:sldMk cId="2049034829" sldId="615"/>
            <ac:spMk id="15" creationId="{62A2A882-0E40-483F-BD9C-8D06F2115A03}"/>
          </ac:spMkLst>
        </pc:spChg>
        <pc:picChg chg="add mod">
          <ac:chgData name="Anna Japs" userId="d8ed7eda-dbb2-4951-9842-a6ff0a078b38" providerId="ADAL" clId="{33DA32C4-7782-4D59-904C-AD154411D6E6}" dt="2021-04-14T07:02:46.331" v="55" actId="1076"/>
          <ac:picMkLst>
            <pc:docMk/>
            <pc:sldMk cId="2049034829" sldId="615"/>
            <ac:picMk id="7" creationId="{FA74FB78-48ED-4620-8548-0B7D67C326F5}"/>
          </ac:picMkLst>
        </pc:picChg>
        <pc:cxnChg chg="add">
          <ac:chgData name="Anna Japs" userId="d8ed7eda-dbb2-4951-9842-a6ff0a078b38" providerId="ADAL" clId="{33DA32C4-7782-4D59-904C-AD154411D6E6}" dt="2021-04-14T07:04:12.357" v="124" actId="11529"/>
          <ac:cxnSpMkLst>
            <pc:docMk/>
            <pc:sldMk cId="2049034829" sldId="615"/>
            <ac:cxnSpMk id="13" creationId="{04A86276-993B-4F5F-8F8F-4132499AB0A4}"/>
          </ac:cxnSpMkLst>
        </pc:cxnChg>
        <pc:cxnChg chg="add mod">
          <ac:chgData name="Anna Japs" userId="d8ed7eda-dbb2-4951-9842-a6ff0a078b38" providerId="ADAL" clId="{33DA32C4-7782-4D59-904C-AD154411D6E6}" dt="2021-04-14T07:04:26.900" v="127" actId="1076"/>
          <ac:cxnSpMkLst>
            <pc:docMk/>
            <pc:sldMk cId="2049034829" sldId="615"/>
            <ac:cxnSpMk id="14" creationId="{355D0F6F-4386-47DA-ACF5-046A41596CFE}"/>
          </ac:cxnSpMkLst>
        </pc:cxnChg>
      </pc:sldChg>
      <pc:sldChg chg="addSp delSp modSp new mod modAnim">
        <pc:chgData name="Anna Japs" userId="d8ed7eda-dbb2-4951-9842-a6ff0a078b38" providerId="ADAL" clId="{33DA32C4-7782-4D59-904C-AD154411D6E6}" dt="2021-04-14T08:58:54.102" v="667" actId="21"/>
        <pc:sldMkLst>
          <pc:docMk/>
          <pc:sldMk cId="3207992216" sldId="616"/>
        </pc:sldMkLst>
        <pc:spChg chg="mod">
          <ac:chgData name="Anna Japs" userId="d8ed7eda-dbb2-4951-9842-a6ff0a078b38" providerId="ADAL" clId="{33DA32C4-7782-4D59-904C-AD154411D6E6}" dt="2021-04-14T07:05:57.863" v="204" actId="20577"/>
          <ac:spMkLst>
            <pc:docMk/>
            <pc:sldMk cId="3207992216" sldId="616"/>
            <ac:spMk id="2" creationId="{6C06F729-413A-4D80-B145-D9D8D498EC3A}"/>
          </ac:spMkLst>
        </pc:spChg>
        <pc:spChg chg="mod">
          <ac:chgData name="Anna Japs" userId="d8ed7eda-dbb2-4951-9842-a6ff0a078b38" providerId="ADAL" clId="{33DA32C4-7782-4D59-904C-AD154411D6E6}" dt="2021-04-14T07:16:26.755" v="519" actId="27636"/>
          <ac:spMkLst>
            <pc:docMk/>
            <pc:sldMk cId="3207992216" sldId="616"/>
            <ac:spMk id="3" creationId="{5C4471D0-A608-485F-8181-5A264D253417}"/>
          </ac:spMkLst>
        </pc:spChg>
        <pc:picChg chg="add mod">
          <ac:chgData name="Anna Japs" userId="d8ed7eda-dbb2-4951-9842-a6ff0a078b38" providerId="ADAL" clId="{33DA32C4-7782-4D59-904C-AD154411D6E6}" dt="2021-04-14T07:11:57.935" v="212" actId="1076"/>
          <ac:picMkLst>
            <pc:docMk/>
            <pc:sldMk cId="3207992216" sldId="616"/>
            <ac:picMk id="5" creationId="{8BDD4F2E-D695-4B3D-8B7F-099EC8339CDA}"/>
          </ac:picMkLst>
        </pc:picChg>
        <pc:picChg chg="add del mod">
          <ac:chgData name="Anna Japs" userId="d8ed7eda-dbb2-4951-9842-a6ff0a078b38" providerId="ADAL" clId="{33DA32C4-7782-4D59-904C-AD154411D6E6}" dt="2021-04-14T08:58:54.102" v="667" actId="21"/>
          <ac:picMkLst>
            <pc:docMk/>
            <pc:sldMk cId="3207992216" sldId="616"/>
            <ac:picMk id="6" creationId="{EC693782-5729-4A8D-8528-BE8203A10242}"/>
          </ac:picMkLst>
        </pc:picChg>
        <pc:picChg chg="add mod modCrop">
          <ac:chgData name="Anna Japs" userId="d8ed7eda-dbb2-4951-9842-a6ff0a078b38" providerId="ADAL" clId="{33DA32C4-7782-4D59-904C-AD154411D6E6}" dt="2021-04-14T07:14:50.229" v="359" actId="732"/>
          <ac:picMkLst>
            <pc:docMk/>
            <pc:sldMk cId="3207992216" sldId="616"/>
            <ac:picMk id="7" creationId="{0B2CC78D-B0E5-4700-8FC7-5CD124C28B0F}"/>
          </ac:picMkLst>
        </pc:picChg>
      </pc:sldChg>
      <pc:sldChg chg="addSp delSp modSp new mod modAnim">
        <pc:chgData name="Anna Japs" userId="d8ed7eda-dbb2-4951-9842-a6ff0a078b38" providerId="ADAL" clId="{33DA32C4-7782-4D59-904C-AD154411D6E6}" dt="2021-04-14T09:05:10.872" v="981" actId="113"/>
        <pc:sldMkLst>
          <pc:docMk/>
          <pc:sldMk cId="157562233" sldId="617"/>
        </pc:sldMkLst>
        <pc:spChg chg="mod">
          <ac:chgData name="Anna Japs" userId="d8ed7eda-dbb2-4951-9842-a6ff0a078b38" providerId="ADAL" clId="{33DA32C4-7782-4D59-904C-AD154411D6E6}" dt="2021-04-14T07:16:53.448" v="554" actId="20577"/>
          <ac:spMkLst>
            <pc:docMk/>
            <pc:sldMk cId="157562233" sldId="617"/>
            <ac:spMk id="2" creationId="{5B0BD6BC-5FAF-4FD3-8B62-89512395E445}"/>
          </ac:spMkLst>
        </pc:spChg>
        <pc:spChg chg="mod">
          <ac:chgData name="Anna Japs" userId="d8ed7eda-dbb2-4951-9842-a6ff0a078b38" providerId="ADAL" clId="{33DA32C4-7782-4D59-904C-AD154411D6E6}" dt="2021-04-14T09:05:10.872" v="981" actId="113"/>
          <ac:spMkLst>
            <pc:docMk/>
            <pc:sldMk cId="157562233" sldId="617"/>
            <ac:spMk id="3" creationId="{B24B2025-56BA-4E48-8743-5B21D851D890}"/>
          </ac:spMkLst>
        </pc:spChg>
        <pc:spChg chg="add mod">
          <ac:chgData name="Anna Japs" userId="d8ed7eda-dbb2-4951-9842-a6ff0a078b38" providerId="ADAL" clId="{33DA32C4-7782-4D59-904C-AD154411D6E6}" dt="2021-04-14T08:59:43.841" v="675" actId="1076"/>
          <ac:spMkLst>
            <pc:docMk/>
            <pc:sldMk cId="157562233" sldId="617"/>
            <ac:spMk id="7" creationId="{93E2FBBE-08D7-40E1-A37F-12B9FB76CFC5}"/>
          </ac:spMkLst>
        </pc:spChg>
        <pc:picChg chg="add del">
          <ac:chgData name="Anna Japs" userId="d8ed7eda-dbb2-4951-9842-a6ff0a078b38" providerId="ADAL" clId="{33DA32C4-7782-4D59-904C-AD154411D6E6}" dt="2021-04-14T08:58:40.282" v="661" actId="21"/>
          <ac:picMkLst>
            <pc:docMk/>
            <pc:sldMk cId="157562233" sldId="617"/>
            <ac:picMk id="5" creationId="{37ECBD21-C846-4B68-8642-572C145D7BFC}"/>
          </ac:picMkLst>
        </pc:picChg>
        <pc:picChg chg="add mod">
          <ac:chgData name="Anna Japs" userId="d8ed7eda-dbb2-4951-9842-a6ff0a078b38" providerId="ADAL" clId="{33DA32C4-7782-4D59-904C-AD154411D6E6}" dt="2021-04-14T08:58:57.054" v="668"/>
          <ac:picMkLst>
            <pc:docMk/>
            <pc:sldMk cId="157562233" sldId="617"/>
            <ac:picMk id="6" creationId="{EF7A5E51-0CB2-4325-A3AA-4B48FE340158}"/>
          </ac:picMkLst>
        </pc:picChg>
      </pc:sldChg>
      <pc:sldChg chg="new add del">
        <pc:chgData name="Anna Japs" userId="d8ed7eda-dbb2-4951-9842-a6ff0a078b38" providerId="ADAL" clId="{33DA32C4-7782-4D59-904C-AD154411D6E6}" dt="2021-04-14T07:15:34.683" v="373" actId="680"/>
        <pc:sldMkLst>
          <pc:docMk/>
          <pc:sldMk cId="835113337" sldId="617"/>
        </pc:sldMkLst>
      </pc:sldChg>
      <pc:sldChg chg="addSp modSp new mod modAnim">
        <pc:chgData name="Anna Japs" userId="d8ed7eda-dbb2-4951-9842-a6ff0a078b38" providerId="ADAL" clId="{33DA32C4-7782-4D59-904C-AD154411D6E6}" dt="2021-04-14T09:28:01.199" v="1638"/>
        <pc:sldMkLst>
          <pc:docMk/>
          <pc:sldMk cId="2319608477" sldId="618"/>
        </pc:sldMkLst>
        <pc:spChg chg="mod">
          <ac:chgData name="Anna Japs" userId="d8ed7eda-dbb2-4951-9842-a6ff0a078b38" providerId="ADAL" clId="{33DA32C4-7782-4D59-904C-AD154411D6E6}" dt="2021-04-14T09:00:03.411" v="696" actId="20577"/>
          <ac:spMkLst>
            <pc:docMk/>
            <pc:sldMk cId="2319608477" sldId="618"/>
            <ac:spMk id="2" creationId="{36860AD2-AA05-49FD-9FFC-81DEE97A06E8}"/>
          </ac:spMkLst>
        </pc:spChg>
        <pc:spChg chg="mod">
          <ac:chgData name="Anna Japs" userId="d8ed7eda-dbb2-4951-9842-a6ff0a078b38" providerId="ADAL" clId="{33DA32C4-7782-4D59-904C-AD154411D6E6}" dt="2021-04-14T09:05:16.432" v="982" actId="113"/>
          <ac:spMkLst>
            <pc:docMk/>
            <pc:sldMk cId="2319608477" sldId="618"/>
            <ac:spMk id="3" creationId="{D0C5AD8B-A50D-46DD-ABDA-08C53FD0E4C6}"/>
          </ac:spMkLst>
        </pc:spChg>
        <pc:picChg chg="add mod">
          <ac:chgData name="Anna Japs" userId="d8ed7eda-dbb2-4951-9842-a6ff0a078b38" providerId="ADAL" clId="{33DA32C4-7782-4D59-904C-AD154411D6E6}" dt="2021-04-14T09:02:56.328" v="873" actId="1076"/>
          <ac:picMkLst>
            <pc:docMk/>
            <pc:sldMk cId="2319608477" sldId="618"/>
            <ac:picMk id="5" creationId="{E06B5A0F-5DEE-4159-94AF-FFF79AEC0395}"/>
          </ac:picMkLst>
        </pc:picChg>
        <pc:picChg chg="add mod">
          <ac:chgData name="Anna Japs" userId="d8ed7eda-dbb2-4951-9842-a6ff0a078b38" providerId="ADAL" clId="{33DA32C4-7782-4D59-904C-AD154411D6E6}" dt="2021-04-14T09:03:18.853" v="877" actId="1076"/>
          <ac:picMkLst>
            <pc:docMk/>
            <pc:sldMk cId="2319608477" sldId="618"/>
            <ac:picMk id="7" creationId="{EBF7DF35-15C2-45B1-9F04-EC82072053CE}"/>
          </ac:picMkLst>
        </pc:picChg>
      </pc:sldChg>
      <pc:sldChg chg="addSp modSp new mod modAnim">
        <pc:chgData name="Anna Japs" userId="d8ed7eda-dbb2-4951-9842-a6ff0a078b38" providerId="ADAL" clId="{33DA32C4-7782-4D59-904C-AD154411D6E6}" dt="2021-04-14T09:28:06.037" v="1639"/>
        <pc:sldMkLst>
          <pc:docMk/>
          <pc:sldMk cId="2244212077" sldId="619"/>
        </pc:sldMkLst>
        <pc:spChg chg="mod">
          <ac:chgData name="Anna Japs" userId="d8ed7eda-dbb2-4951-9842-a6ff0a078b38" providerId="ADAL" clId="{33DA32C4-7782-4D59-904C-AD154411D6E6}" dt="2021-04-14T09:04:58.143" v="971" actId="20577"/>
          <ac:spMkLst>
            <pc:docMk/>
            <pc:sldMk cId="2244212077" sldId="619"/>
            <ac:spMk id="2" creationId="{A1D73E34-AFC6-4FA0-8A2C-CA2F8CBC11AF}"/>
          </ac:spMkLst>
        </pc:spChg>
        <pc:spChg chg="mod">
          <ac:chgData name="Anna Japs" userId="d8ed7eda-dbb2-4951-9842-a6ff0a078b38" providerId="ADAL" clId="{33DA32C4-7782-4D59-904C-AD154411D6E6}" dt="2021-04-14T09:09:30.785" v="1100" actId="113"/>
          <ac:spMkLst>
            <pc:docMk/>
            <pc:sldMk cId="2244212077" sldId="619"/>
            <ac:spMk id="3" creationId="{68278C8A-5C90-4AB1-BEEF-D9C092ABDFB8}"/>
          </ac:spMkLst>
        </pc:spChg>
        <pc:picChg chg="add mod">
          <ac:chgData name="Anna Japs" userId="d8ed7eda-dbb2-4951-9842-a6ff0a078b38" providerId="ADAL" clId="{33DA32C4-7782-4D59-904C-AD154411D6E6}" dt="2021-04-14T09:08:06.257" v="1097" actId="14100"/>
          <ac:picMkLst>
            <pc:docMk/>
            <pc:sldMk cId="2244212077" sldId="619"/>
            <ac:picMk id="5" creationId="{7A2BDB5A-414A-403A-B6D1-2EE6043A5DD1}"/>
          </ac:picMkLst>
        </pc:picChg>
        <pc:picChg chg="add mod">
          <ac:chgData name="Anna Japs" userId="d8ed7eda-dbb2-4951-9842-a6ff0a078b38" providerId="ADAL" clId="{33DA32C4-7782-4D59-904C-AD154411D6E6}" dt="2021-04-14T09:08:21.522" v="1099" actId="1076"/>
          <ac:picMkLst>
            <pc:docMk/>
            <pc:sldMk cId="2244212077" sldId="619"/>
            <ac:picMk id="7" creationId="{499C263D-F669-4D41-BE99-7ACCB32F78DA}"/>
          </ac:picMkLst>
        </pc:picChg>
      </pc:sldChg>
      <pc:sldChg chg="addSp delSp modSp add mod modAnim">
        <pc:chgData name="Anna Japs" userId="d8ed7eda-dbb2-4951-9842-a6ff0a078b38" providerId="ADAL" clId="{33DA32C4-7782-4D59-904C-AD154411D6E6}" dt="2021-04-14T09:31:00.213" v="1646"/>
        <pc:sldMkLst>
          <pc:docMk/>
          <pc:sldMk cId="2765188548" sldId="620"/>
        </pc:sldMkLst>
        <pc:spChg chg="mod">
          <ac:chgData name="Anna Japs" userId="d8ed7eda-dbb2-4951-9842-a6ff0a078b38" providerId="ADAL" clId="{33DA32C4-7782-4D59-904C-AD154411D6E6}" dt="2021-04-14T09:09:44.822" v="1127" actId="20577"/>
          <ac:spMkLst>
            <pc:docMk/>
            <pc:sldMk cId="2765188548" sldId="620"/>
            <ac:spMk id="2" creationId="{A1D73E34-AFC6-4FA0-8A2C-CA2F8CBC11AF}"/>
          </ac:spMkLst>
        </pc:spChg>
        <pc:spChg chg="mod">
          <ac:chgData name="Anna Japs" userId="d8ed7eda-dbb2-4951-9842-a6ff0a078b38" providerId="ADAL" clId="{33DA32C4-7782-4D59-904C-AD154411D6E6}" dt="2021-04-14T09:10:58.251" v="1328" actId="20577"/>
          <ac:spMkLst>
            <pc:docMk/>
            <pc:sldMk cId="2765188548" sldId="620"/>
            <ac:spMk id="3" creationId="{68278C8A-5C90-4AB1-BEEF-D9C092ABDFB8}"/>
          </ac:spMkLst>
        </pc:spChg>
        <pc:picChg chg="del">
          <ac:chgData name="Anna Japs" userId="d8ed7eda-dbb2-4951-9842-a6ff0a078b38" providerId="ADAL" clId="{33DA32C4-7782-4D59-904C-AD154411D6E6}" dt="2021-04-14T09:12:06.484" v="1330" actId="478"/>
          <ac:picMkLst>
            <pc:docMk/>
            <pc:sldMk cId="2765188548" sldId="620"/>
            <ac:picMk id="5" creationId="{7A2BDB5A-414A-403A-B6D1-2EE6043A5DD1}"/>
          </ac:picMkLst>
        </pc:picChg>
        <pc:picChg chg="add mod">
          <ac:chgData name="Anna Japs" userId="d8ed7eda-dbb2-4951-9842-a6ff0a078b38" providerId="ADAL" clId="{33DA32C4-7782-4D59-904C-AD154411D6E6}" dt="2021-04-14T09:12:15.407" v="1333" actId="14100"/>
          <ac:picMkLst>
            <pc:docMk/>
            <pc:sldMk cId="2765188548" sldId="620"/>
            <ac:picMk id="6" creationId="{23816192-8953-4184-9222-DE26C5E7C89F}"/>
          </ac:picMkLst>
        </pc:picChg>
        <pc:picChg chg="del">
          <ac:chgData name="Anna Japs" userId="d8ed7eda-dbb2-4951-9842-a6ff0a078b38" providerId="ADAL" clId="{33DA32C4-7782-4D59-904C-AD154411D6E6}" dt="2021-04-14T09:11:00.994" v="1329" actId="478"/>
          <ac:picMkLst>
            <pc:docMk/>
            <pc:sldMk cId="2765188548" sldId="620"/>
            <ac:picMk id="7" creationId="{499C263D-F669-4D41-BE99-7ACCB32F78DA}"/>
          </ac:picMkLst>
        </pc:picChg>
        <pc:picChg chg="add del mod">
          <ac:chgData name="Anna Japs" userId="d8ed7eda-dbb2-4951-9842-a6ff0a078b38" providerId="ADAL" clId="{33DA32C4-7782-4D59-904C-AD154411D6E6}" dt="2021-04-14T09:12:52.122" v="1335"/>
          <ac:picMkLst>
            <pc:docMk/>
            <pc:sldMk cId="2765188548" sldId="620"/>
            <ac:picMk id="8" creationId="{64E30F0E-165D-46D4-B402-DFBB3C4846B4}"/>
          </ac:picMkLst>
        </pc:picChg>
        <pc:picChg chg="add mod">
          <ac:chgData name="Anna Japs" userId="d8ed7eda-dbb2-4951-9842-a6ff0a078b38" providerId="ADAL" clId="{33DA32C4-7782-4D59-904C-AD154411D6E6}" dt="2021-04-14T09:30:58.353" v="1645" actId="1076"/>
          <ac:picMkLst>
            <pc:docMk/>
            <pc:sldMk cId="2765188548" sldId="620"/>
            <ac:picMk id="10" creationId="{7DB2269F-0DD3-4844-9788-B3F504A36F4F}"/>
          </ac:picMkLst>
        </pc:picChg>
      </pc:sldChg>
      <pc:sldChg chg="addSp delSp modSp add mod modAnim">
        <pc:chgData name="Anna Japs" userId="d8ed7eda-dbb2-4951-9842-a6ff0a078b38" providerId="ADAL" clId="{33DA32C4-7782-4D59-904C-AD154411D6E6}" dt="2021-04-14T09:28:26.821" v="1640"/>
        <pc:sldMkLst>
          <pc:docMk/>
          <pc:sldMk cId="1244195401" sldId="621"/>
        </pc:sldMkLst>
        <pc:spChg chg="mod">
          <ac:chgData name="Anna Japs" userId="d8ed7eda-dbb2-4951-9842-a6ff0a078b38" providerId="ADAL" clId="{33DA32C4-7782-4D59-904C-AD154411D6E6}" dt="2021-04-14T09:12:56.712" v="1345" actId="20577"/>
          <ac:spMkLst>
            <pc:docMk/>
            <pc:sldMk cId="1244195401" sldId="621"/>
            <ac:spMk id="2" creationId="{A1D73E34-AFC6-4FA0-8A2C-CA2F8CBC11AF}"/>
          </ac:spMkLst>
        </pc:spChg>
        <pc:spChg chg="mod">
          <ac:chgData name="Anna Japs" userId="d8ed7eda-dbb2-4951-9842-a6ff0a078b38" providerId="ADAL" clId="{33DA32C4-7782-4D59-904C-AD154411D6E6}" dt="2021-04-14T09:13:39.167" v="1473" actId="20577"/>
          <ac:spMkLst>
            <pc:docMk/>
            <pc:sldMk cId="1244195401" sldId="621"/>
            <ac:spMk id="3" creationId="{68278C8A-5C90-4AB1-BEEF-D9C092ABDFB8}"/>
          </ac:spMkLst>
        </pc:spChg>
        <pc:picChg chg="add mod">
          <ac:chgData name="Anna Japs" userId="d8ed7eda-dbb2-4951-9842-a6ff0a078b38" providerId="ADAL" clId="{33DA32C4-7782-4D59-904C-AD154411D6E6}" dt="2021-04-14T09:14:46.705" v="1478" actId="1076"/>
          <ac:picMkLst>
            <pc:docMk/>
            <pc:sldMk cId="1244195401" sldId="621"/>
            <ac:picMk id="5" creationId="{79F1657A-B344-47A9-B00F-3D44BE8B7ED2}"/>
          </ac:picMkLst>
        </pc:picChg>
        <pc:picChg chg="del">
          <ac:chgData name="Anna Japs" userId="d8ed7eda-dbb2-4951-9842-a6ff0a078b38" providerId="ADAL" clId="{33DA32C4-7782-4D59-904C-AD154411D6E6}" dt="2021-04-14T09:14:38.960" v="1474" actId="478"/>
          <ac:picMkLst>
            <pc:docMk/>
            <pc:sldMk cId="1244195401" sldId="621"/>
            <ac:picMk id="6" creationId="{23816192-8953-4184-9222-DE26C5E7C89F}"/>
          </ac:picMkLst>
        </pc:picChg>
        <pc:picChg chg="add mod">
          <ac:chgData name="Anna Japs" userId="d8ed7eda-dbb2-4951-9842-a6ff0a078b38" providerId="ADAL" clId="{33DA32C4-7782-4D59-904C-AD154411D6E6}" dt="2021-04-14T09:15:00.835" v="1480" actId="1076"/>
          <ac:picMkLst>
            <pc:docMk/>
            <pc:sldMk cId="1244195401" sldId="621"/>
            <ac:picMk id="8" creationId="{E48BEE3B-83CC-4BE6-8A76-1054317D708B}"/>
          </ac:picMkLst>
        </pc:picChg>
      </pc:sldChg>
      <pc:sldChg chg="addSp delSp modSp add mod modAnim">
        <pc:chgData name="Anna Japs" userId="d8ed7eda-dbb2-4951-9842-a6ff0a078b38" providerId="ADAL" clId="{33DA32C4-7782-4D59-904C-AD154411D6E6}" dt="2021-04-14T09:31:36.901" v="1660"/>
        <pc:sldMkLst>
          <pc:docMk/>
          <pc:sldMk cId="1759556137" sldId="622"/>
        </pc:sldMkLst>
        <pc:spChg chg="mod">
          <ac:chgData name="Anna Japs" userId="d8ed7eda-dbb2-4951-9842-a6ff0a078b38" providerId="ADAL" clId="{33DA32C4-7782-4D59-904C-AD154411D6E6}" dt="2021-04-14T09:24:58.355" v="1509" actId="20577"/>
          <ac:spMkLst>
            <pc:docMk/>
            <pc:sldMk cId="1759556137" sldId="622"/>
            <ac:spMk id="2" creationId="{A1D73E34-AFC6-4FA0-8A2C-CA2F8CBC11AF}"/>
          </ac:spMkLst>
        </pc:spChg>
        <pc:spChg chg="mod">
          <ac:chgData name="Anna Japs" userId="d8ed7eda-dbb2-4951-9842-a6ff0a078b38" providerId="ADAL" clId="{33DA32C4-7782-4D59-904C-AD154411D6E6}" dt="2021-04-14T09:31:36.901" v="1660"/>
          <ac:spMkLst>
            <pc:docMk/>
            <pc:sldMk cId="1759556137" sldId="622"/>
            <ac:spMk id="3" creationId="{68278C8A-5C90-4AB1-BEEF-D9C092ABDFB8}"/>
          </ac:spMkLst>
        </pc:spChg>
        <pc:picChg chg="del">
          <ac:chgData name="Anna Japs" userId="d8ed7eda-dbb2-4951-9842-a6ff0a078b38" providerId="ADAL" clId="{33DA32C4-7782-4D59-904C-AD154411D6E6}" dt="2021-04-14T09:27:17.633" v="1628" actId="478"/>
          <ac:picMkLst>
            <pc:docMk/>
            <pc:sldMk cId="1759556137" sldId="622"/>
            <ac:picMk id="5" creationId="{79F1657A-B344-47A9-B00F-3D44BE8B7ED2}"/>
          </ac:picMkLst>
        </pc:picChg>
        <pc:picChg chg="add mod">
          <ac:chgData name="Anna Japs" userId="d8ed7eda-dbb2-4951-9842-a6ff0a078b38" providerId="ADAL" clId="{33DA32C4-7782-4D59-904C-AD154411D6E6}" dt="2021-04-14T09:27:27.674" v="1632" actId="1076"/>
          <ac:picMkLst>
            <pc:docMk/>
            <pc:sldMk cId="1759556137" sldId="622"/>
            <ac:picMk id="6" creationId="{320CE576-EEA7-4BB8-A5CA-23ED0B1F24D1}"/>
          </ac:picMkLst>
        </pc:picChg>
        <pc:picChg chg="del">
          <ac:chgData name="Anna Japs" userId="d8ed7eda-dbb2-4951-9842-a6ff0a078b38" providerId="ADAL" clId="{33DA32C4-7782-4D59-904C-AD154411D6E6}" dt="2021-04-14T09:27:48.718" v="1633" actId="478"/>
          <ac:picMkLst>
            <pc:docMk/>
            <pc:sldMk cId="1759556137" sldId="622"/>
            <ac:picMk id="8" creationId="{E48BEE3B-83CC-4BE6-8A76-1054317D708B}"/>
          </ac:picMkLst>
        </pc:picChg>
        <pc:picChg chg="add mod">
          <ac:chgData name="Anna Japs" userId="d8ed7eda-dbb2-4951-9842-a6ff0a078b38" providerId="ADAL" clId="{33DA32C4-7782-4D59-904C-AD154411D6E6}" dt="2021-04-14T09:27:54.513" v="1637" actId="1076"/>
          <ac:picMkLst>
            <pc:docMk/>
            <pc:sldMk cId="1759556137" sldId="622"/>
            <ac:picMk id="9" creationId="{B895BE00-3E78-4F55-AA6F-CE5392959E50}"/>
          </ac:picMkLst>
        </pc:picChg>
      </pc:sldChg>
      <pc:sldChg chg="addSp delSp modSp add mod delAnim modAnim">
        <pc:chgData name="Anna Japs" userId="d8ed7eda-dbb2-4951-9842-a6ff0a078b38" providerId="ADAL" clId="{33DA32C4-7782-4D59-904C-AD154411D6E6}" dt="2021-04-14T09:33:40.082" v="1681" actId="20577"/>
        <pc:sldMkLst>
          <pc:docMk/>
          <pc:sldMk cId="2796713689" sldId="623"/>
        </pc:sldMkLst>
        <pc:spChg chg="mod">
          <ac:chgData name="Anna Japs" userId="d8ed7eda-dbb2-4951-9842-a6ff0a078b38" providerId="ADAL" clId="{33DA32C4-7782-4D59-904C-AD154411D6E6}" dt="2021-04-14T09:33:40.082" v="1681" actId="20577"/>
          <ac:spMkLst>
            <pc:docMk/>
            <pc:sldMk cId="2796713689" sldId="623"/>
            <ac:spMk id="3" creationId="{68278C8A-5C90-4AB1-BEEF-D9C092ABDFB8}"/>
          </ac:spMkLst>
        </pc:spChg>
        <pc:picChg chg="add mod">
          <ac:chgData name="Anna Japs" userId="d8ed7eda-dbb2-4951-9842-a6ff0a078b38" providerId="ADAL" clId="{33DA32C4-7782-4D59-904C-AD154411D6E6}" dt="2021-04-14T09:33:15.294" v="1670" actId="1076"/>
          <ac:picMkLst>
            <pc:docMk/>
            <pc:sldMk cId="2796713689" sldId="623"/>
            <ac:picMk id="5" creationId="{9EC9D27F-7F1B-439A-9693-669EC88862CB}"/>
          </ac:picMkLst>
        </pc:picChg>
        <pc:picChg chg="del">
          <ac:chgData name="Anna Japs" userId="d8ed7eda-dbb2-4951-9842-a6ff0a078b38" providerId="ADAL" clId="{33DA32C4-7782-4D59-904C-AD154411D6E6}" dt="2021-04-14T09:33:10.051" v="1668" actId="478"/>
          <ac:picMkLst>
            <pc:docMk/>
            <pc:sldMk cId="2796713689" sldId="623"/>
            <ac:picMk id="6" creationId="{320CE576-EEA7-4BB8-A5CA-23ED0B1F24D1}"/>
          </ac:picMkLst>
        </pc:picChg>
        <pc:picChg chg="add mod">
          <ac:chgData name="Anna Japs" userId="d8ed7eda-dbb2-4951-9842-a6ff0a078b38" providerId="ADAL" clId="{33DA32C4-7782-4D59-904C-AD154411D6E6}" dt="2021-04-14T09:33:32.449" v="1675" actId="1076"/>
          <ac:picMkLst>
            <pc:docMk/>
            <pc:sldMk cId="2796713689" sldId="623"/>
            <ac:picMk id="8" creationId="{8D27EB6E-F1CA-47F7-8EB6-EE1C689AE21A}"/>
          </ac:picMkLst>
        </pc:picChg>
        <pc:picChg chg="del">
          <ac:chgData name="Anna Japs" userId="d8ed7eda-dbb2-4951-9842-a6ff0a078b38" providerId="ADAL" clId="{33DA32C4-7782-4D59-904C-AD154411D6E6}" dt="2021-04-14T09:33:25.423" v="1671" actId="478"/>
          <ac:picMkLst>
            <pc:docMk/>
            <pc:sldMk cId="2796713689" sldId="623"/>
            <ac:picMk id="9" creationId="{B895BE00-3E78-4F55-AA6F-CE5392959E50}"/>
          </ac:picMkLst>
        </pc:picChg>
      </pc:sldChg>
      <pc:sldChg chg="addSp delSp modSp add mod delAnim modAnim">
        <pc:chgData name="Anna Japs" userId="d8ed7eda-dbb2-4951-9842-a6ff0a078b38" providerId="ADAL" clId="{33DA32C4-7782-4D59-904C-AD154411D6E6}" dt="2021-04-14T09:36:36.563" v="1773"/>
        <pc:sldMkLst>
          <pc:docMk/>
          <pc:sldMk cId="3239500788" sldId="624"/>
        </pc:sldMkLst>
        <pc:spChg chg="mod">
          <ac:chgData name="Anna Japs" userId="d8ed7eda-dbb2-4951-9842-a6ff0a078b38" providerId="ADAL" clId="{33DA32C4-7782-4D59-904C-AD154411D6E6}" dt="2021-04-14T09:34:51.976" v="1763" actId="20577"/>
          <ac:spMkLst>
            <pc:docMk/>
            <pc:sldMk cId="3239500788" sldId="624"/>
            <ac:spMk id="3" creationId="{68278C8A-5C90-4AB1-BEEF-D9C092ABDFB8}"/>
          </ac:spMkLst>
        </pc:spChg>
        <pc:picChg chg="del">
          <ac:chgData name="Anna Japs" userId="d8ed7eda-dbb2-4951-9842-a6ff0a078b38" providerId="ADAL" clId="{33DA32C4-7782-4D59-904C-AD154411D6E6}" dt="2021-04-14T09:36:07.034" v="1764" actId="478"/>
          <ac:picMkLst>
            <pc:docMk/>
            <pc:sldMk cId="3239500788" sldId="624"/>
            <ac:picMk id="5" creationId="{9EC9D27F-7F1B-439A-9693-669EC88862CB}"/>
          </ac:picMkLst>
        </pc:picChg>
        <pc:picChg chg="add mod">
          <ac:chgData name="Anna Japs" userId="d8ed7eda-dbb2-4951-9842-a6ff0a078b38" providerId="ADAL" clId="{33DA32C4-7782-4D59-904C-AD154411D6E6}" dt="2021-04-14T09:36:13.848" v="1767" actId="14100"/>
          <ac:picMkLst>
            <pc:docMk/>
            <pc:sldMk cId="3239500788" sldId="624"/>
            <ac:picMk id="6" creationId="{67EFFB31-00A8-43EF-9AD3-1AD6013A18D6}"/>
          </ac:picMkLst>
        </pc:picChg>
        <pc:picChg chg="del">
          <ac:chgData name="Anna Japs" userId="d8ed7eda-dbb2-4951-9842-a6ff0a078b38" providerId="ADAL" clId="{33DA32C4-7782-4D59-904C-AD154411D6E6}" dt="2021-04-14T09:36:27.196" v="1768" actId="478"/>
          <ac:picMkLst>
            <pc:docMk/>
            <pc:sldMk cId="3239500788" sldId="624"/>
            <ac:picMk id="8" creationId="{8D27EB6E-F1CA-47F7-8EB6-EE1C689AE21A}"/>
          </ac:picMkLst>
        </pc:picChg>
        <pc:picChg chg="add mod">
          <ac:chgData name="Anna Japs" userId="d8ed7eda-dbb2-4951-9842-a6ff0a078b38" providerId="ADAL" clId="{33DA32C4-7782-4D59-904C-AD154411D6E6}" dt="2021-04-14T09:36:33.958" v="1772" actId="1076"/>
          <ac:picMkLst>
            <pc:docMk/>
            <pc:sldMk cId="3239500788" sldId="624"/>
            <ac:picMk id="9" creationId="{3A898383-A51E-412C-B6F9-EC3B4674CA57}"/>
          </ac:picMkLst>
        </pc:picChg>
      </pc:sldChg>
      <pc:sldChg chg="modSp new mod">
        <pc:chgData name="Anna Japs" userId="d8ed7eda-dbb2-4951-9842-a6ff0a078b38" providerId="ADAL" clId="{33DA32C4-7782-4D59-904C-AD154411D6E6}" dt="2021-04-14T09:40:20.140" v="2126" actId="20577"/>
        <pc:sldMkLst>
          <pc:docMk/>
          <pc:sldMk cId="1535030981" sldId="625"/>
        </pc:sldMkLst>
        <pc:spChg chg="mod">
          <ac:chgData name="Anna Japs" userId="d8ed7eda-dbb2-4951-9842-a6ff0a078b38" providerId="ADAL" clId="{33DA32C4-7782-4D59-904C-AD154411D6E6}" dt="2021-04-14T09:37:21.593" v="1789" actId="20577"/>
          <ac:spMkLst>
            <pc:docMk/>
            <pc:sldMk cId="1535030981" sldId="625"/>
            <ac:spMk id="2" creationId="{47BB353F-8464-4520-9E34-548EF156B1B8}"/>
          </ac:spMkLst>
        </pc:spChg>
        <pc:spChg chg="mod">
          <ac:chgData name="Anna Japs" userId="d8ed7eda-dbb2-4951-9842-a6ff0a078b38" providerId="ADAL" clId="{33DA32C4-7782-4D59-904C-AD154411D6E6}" dt="2021-04-14T09:40:20.140" v="2126" actId="20577"/>
          <ac:spMkLst>
            <pc:docMk/>
            <pc:sldMk cId="1535030981" sldId="625"/>
            <ac:spMk id="3" creationId="{E85F19C3-0D2F-4BD3-8390-E4C3B3CAFB53}"/>
          </ac:spMkLst>
        </pc:spChg>
      </pc:sldChg>
      <pc:sldChg chg="add del">
        <pc:chgData name="Anna Japs" userId="d8ed7eda-dbb2-4951-9842-a6ff0a078b38" providerId="ADAL" clId="{33DA32C4-7782-4D59-904C-AD154411D6E6}" dt="2021-04-14T09:40:49.573" v="2128" actId="47"/>
        <pc:sldMkLst>
          <pc:docMk/>
          <pc:sldMk cId="1538600010" sldId="626"/>
        </pc:sldMkLst>
      </pc:sldChg>
      <pc:sldChg chg="delSp modSp add mod">
        <pc:chgData name="Anna Japs" userId="d8ed7eda-dbb2-4951-9842-a6ff0a078b38" providerId="ADAL" clId="{33DA32C4-7782-4D59-904C-AD154411D6E6}" dt="2021-04-14T09:41:34.899" v="2163" actId="478"/>
        <pc:sldMkLst>
          <pc:docMk/>
          <pc:sldMk cId="4189904169" sldId="626"/>
        </pc:sldMkLst>
        <pc:spChg chg="del">
          <ac:chgData name="Anna Japs" userId="d8ed7eda-dbb2-4951-9842-a6ff0a078b38" providerId="ADAL" clId="{33DA32C4-7782-4D59-904C-AD154411D6E6}" dt="2021-04-14T09:41:19.413" v="2144" actId="478"/>
          <ac:spMkLst>
            <pc:docMk/>
            <pc:sldMk cId="4189904169" sldId="626"/>
            <ac:spMk id="2" creationId="{2BDA1E48-2FEF-47E1-8D95-094D78C8E7AC}"/>
          </ac:spMkLst>
        </pc:spChg>
        <pc:spChg chg="mod">
          <ac:chgData name="Anna Japs" userId="d8ed7eda-dbb2-4951-9842-a6ff0a078b38" providerId="ADAL" clId="{33DA32C4-7782-4D59-904C-AD154411D6E6}" dt="2021-04-14T09:41:15.490" v="2143" actId="20577"/>
          <ac:spMkLst>
            <pc:docMk/>
            <pc:sldMk cId="4189904169" sldId="626"/>
            <ac:spMk id="3" creationId="{87821BF8-61E4-46B1-8ACE-169D69922D00}"/>
          </ac:spMkLst>
        </pc:spChg>
        <pc:spChg chg="del">
          <ac:chgData name="Anna Japs" userId="d8ed7eda-dbb2-4951-9842-a6ff0a078b38" providerId="ADAL" clId="{33DA32C4-7782-4D59-904C-AD154411D6E6}" dt="2021-04-14T09:41:20.615" v="2146" actId="478"/>
          <ac:spMkLst>
            <pc:docMk/>
            <pc:sldMk cId="4189904169" sldId="626"/>
            <ac:spMk id="6" creationId="{3A534689-6672-4D06-9BC6-DF39ECAF01E8}"/>
          </ac:spMkLst>
        </pc:spChg>
        <pc:spChg chg="del">
          <ac:chgData name="Anna Japs" userId="d8ed7eda-dbb2-4951-9842-a6ff0a078b38" providerId="ADAL" clId="{33DA32C4-7782-4D59-904C-AD154411D6E6}" dt="2021-04-14T09:41:21.671" v="2148" actId="478"/>
          <ac:spMkLst>
            <pc:docMk/>
            <pc:sldMk cId="4189904169" sldId="626"/>
            <ac:spMk id="8" creationId="{0434FF26-F8C6-4AEE-A250-C824D7C1F781}"/>
          </ac:spMkLst>
        </pc:spChg>
        <pc:spChg chg="del">
          <ac:chgData name="Anna Japs" userId="d8ed7eda-dbb2-4951-9842-a6ff0a078b38" providerId="ADAL" clId="{33DA32C4-7782-4D59-904C-AD154411D6E6}" dt="2021-04-14T09:41:25.141" v="2150" actId="478"/>
          <ac:spMkLst>
            <pc:docMk/>
            <pc:sldMk cId="4189904169" sldId="626"/>
            <ac:spMk id="10" creationId="{D287177D-765D-4FB9-8F67-C3D9A6097C10}"/>
          </ac:spMkLst>
        </pc:spChg>
        <pc:spChg chg="del">
          <ac:chgData name="Anna Japs" userId="d8ed7eda-dbb2-4951-9842-a6ff0a078b38" providerId="ADAL" clId="{33DA32C4-7782-4D59-904C-AD154411D6E6}" dt="2021-04-14T09:41:25.896" v="2151" actId="478"/>
          <ac:spMkLst>
            <pc:docMk/>
            <pc:sldMk cId="4189904169" sldId="626"/>
            <ac:spMk id="12" creationId="{35477E33-F797-45BF-9820-0DD4531325B5}"/>
          </ac:spMkLst>
        </pc:spChg>
        <pc:spChg chg="del">
          <ac:chgData name="Anna Japs" userId="d8ed7eda-dbb2-4951-9842-a6ff0a078b38" providerId="ADAL" clId="{33DA32C4-7782-4D59-904C-AD154411D6E6}" dt="2021-04-14T09:41:27.084" v="2152" actId="478"/>
          <ac:spMkLst>
            <pc:docMk/>
            <pc:sldMk cId="4189904169" sldId="626"/>
            <ac:spMk id="14" creationId="{6E8D2AC1-7D7B-420F-A607-315E81846830}"/>
          </ac:spMkLst>
        </pc:spChg>
        <pc:spChg chg="del">
          <ac:chgData name="Anna Japs" userId="d8ed7eda-dbb2-4951-9842-a6ff0a078b38" providerId="ADAL" clId="{33DA32C4-7782-4D59-904C-AD154411D6E6}" dt="2021-04-14T09:41:27.581" v="2153" actId="478"/>
          <ac:spMkLst>
            <pc:docMk/>
            <pc:sldMk cId="4189904169" sldId="626"/>
            <ac:spMk id="16" creationId="{D82599ED-74EA-44AF-82DF-6DDD59BF211A}"/>
          </ac:spMkLst>
        </pc:spChg>
        <pc:spChg chg="del">
          <ac:chgData name="Anna Japs" userId="d8ed7eda-dbb2-4951-9842-a6ff0a078b38" providerId="ADAL" clId="{33DA32C4-7782-4D59-904C-AD154411D6E6}" dt="2021-04-14T09:41:28.250" v="2154" actId="478"/>
          <ac:spMkLst>
            <pc:docMk/>
            <pc:sldMk cId="4189904169" sldId="626"/>
            <ac:spMk id="18" creationId="{BE0DAEE0-49A0-4AA1-AEDA-51A7580F8486}"/>
          </ac:spMkLst>
        </pc:spChg>
        <pc:spChg chg="del">
          <ac:chgData name="Anna Japs" userId="d8ed7eda-dbb2-4951-9842-a6ff0a078b38" providerId="ADAL" clId="{33DA32C4-7782-4D59-904C-AD154411D6E6}" dt="2021-04-14T09:41:28.776" v="2155" actId="478"/>
          <ac:spMkLst>
            <pc:docMk/>
            <pc:sldMk cId="4189904169" sldId="626"/>
            <ac:spMk id="20" creationId="{387A4DED-300B-4D5A-A922-1C3243AA554D}"/>
          </ac:spMkLst>
        </pc:spChg>
        <pc:spChg chg="del">
          <ac:chgData name="Anna Japs" userId="d8ed7eda-dbb2-4951-9842-a6ff0a078b38" providerId="ADAL" clId="{33DA32C4-7782-4D59-904C-AD154411D6E6}" dt="2021-04-14T09:41:29.305" v="2156" actId="478"/>
          <ac:spMkLst>
            <pc:docMk/>
            <pc:sldMk cId="4189904169" sldId="626"/>
            <ac:spMk id="22" creationId="{5D8F1509-F309-420F-9F46-39A372A31AF9}"/>
          </ac:spMkLst>
        </pc:spChg>
        <pc:cxnChg chg="del mod">
          <ac:chgData name="Anna Japs" userId="d8ed7eda-dbb2-4951-9842-a6ff0a078b38" providerId="ADAL" clId="{33DA32C4-7782-4D59-904C-AD154411D6E6}" dt="2021-04-14T09:41:20.081" v="2145" actId="478"/>
          <ac:cxnSpMkLst>
            <pc:docMk/>
            <pc:sldMk cId="4189904169" sldId="626"/>
            <ac:cxnSpMk id="5" creationId="{8885487A-607F-4B92-9472-FF9F052C4255}"/>
          </ac:cxnSpMkLst>
        </pc:cxnChg>
        <pc:cxnChg chg="del mod">
          <ac:chgData name="Anna Japs" userId="d8ed7eda-dbb2-4951-9842-a6ff0a078b38" providerId="ADAL" clId="{33DA32C4-7782-4D59-904C-AD154411D6E6}" dt="2021-04-14T09:41:21.147" v="2147" actId="478"/>
          <ac:cxnSpMkLst>
            <pc:docMk/>
            <pc:sldMk cId="4189904169" sldId="626"/>
            <ac:cxnSpMk id="7" creationId="{6C1D3423-97E8-4877-87B2-7CE0B44F7A3B}"/>
          </ac:cxnSpMkLst>
        </pc:cxnChg>
        <pc:cxnChg chg="del mod">
          <ac:chgData name="Anna Japs" userId="d8ed7eda-dbb2-4951-9842-a6ff0a078b38" providerId="ADAL" clId="{33DA32C4-7782-4D59-904C-AD154411D6E6}" dt="2021-04-14T09:41:22.172" v="2149" actId="478"/>
          <ac:cxnSpMkLst>
            <pc:docMk/>
            <pc:sldMk cId="4189904169" sldId="626"/>
            <ac:cxnSpMk id="9" creationId="{F92B0940-148C-4411-A2C0-9ED69E6EE00A}"/>
          </ac:cxnSpMkLst>
        </pc:cxnChg>
        <pc:cxnChg chg="del mod">
          <ac:chgData name="Anna Japs" userId="d8ed7eda-dbb2-4951-9842-a6ff0a078b38" providerId="ADAL" clId="{33DA32C4-7782-4D59-904C-AD154411D6E6}" dt="2021-04-14T09:41:34.899" v="2163" actId="478"/>
          <ac:cxnSpMkLst>
            <pc:docMk/>
            <pc:sldMk cId="4189904169" sldId="626"/>
            <ac:cxnSpMk id="11" creationId="{9C947A37-C175-4653-9CC0-72DBD416050A}"/>
          </ac:cxnSpMkLst>
        </pc:cxnChg>
        <pc:cxnChg chg="del mod">
          <ac:chgData name="Anna Japs" userId="d8ed7eda-dbb2-4951-9842-a6ff0a078b38" providerId="ADAL" clId="{33DA32C4-7782-4D59-904C-AD154411D6E6}" dt="2021-04-14T09:41:33.845" v="2162" actId="478"/>
          <ac:cxnSpMkLst>
            <pc:docMk/>
            <pc:sldMk cId="4189904169" sldId="626"/>
            <ac:cxnSpMk id="13" creationId="{D280AB6C-E740-446E-91EB-AF7DD2B3A28D}"/>
          </ac:cxnSpMkLst>
        </pc:cxnChg>
        <pc:cxnChg chg="del mod">
          <ac:chgData name="Anna Japs" userId="d8ed7eda-dbb2-4951-9842-a6ff0a078b38" providerId="ADAL" clId="{33DA32C4-7782-4D59-904C-AD154411D6E6}" dt="2021-04-14T09:41:33.128" v="2161" actId="478"/>
          <ac:cxnSpMkLst>
            <pc:docMk/>
            <pc:sldMk cId="4189904169" sldId="626"/>
            <ac:cxnSpMk id="15" creationId="{36F7EB13-FA6E-47BA-B0C4-96EBF125FF9D}"/>
          </ac:cxnSpMkLst>
        </pc:cxnChg>
        <pc:cxnChg chg="del mod">
          <ac:chgData name="Anna Japs" userId="d8ed7eda-dbb2-4951-9842-a6ff0a078b38" providerId="ADAL" clId="{33DA32C4-7782-4D59-904C-AD154411D6E6}" dt="2021-04-14T09:41:32.411" v="2160" actId="478"/>
          <ac:cxnSpMkLst>
            <pc:docMk/>
            <pc:sldMk cId="4189904169" sldId="626"/>
            <ac:cxnSpMk id="17" creationId="{D7895242-62CB-4554-95DB-8293FF81D1B0}"/>
          </ac:cxnSpMkLst>
        </pc:cxnChg>
        <pc:cxnChg chg="del mod">
          <ac:chgData name="Anna Japs" userId="d8ed7eda-dbb2-4951-9842-a6ff0a078b38" providerId="ADAL" clId="{33DA32C4-7782-4D59-904C-AD154411D6E6}" dt="2021-04-14T09:41:31.842" v="2159" actId="478"/>
          <ac:cxnSpMkLst>
            <pc:docMk/>
            <pc:sldMk cId="4189904169" sldId="626"/>
            <ac:cxnSpMk id="19" creationId="{866EC250-23E9-4CC5-92B4-B7805E0C141A}"/>
          </ac:cxnSpMkLst>
        </pc:cxnChg>
        <pc:cxnChg chg="del mod">
          <ac:chgData name="Anna Japs" userId="d8ed7eda-dbb2-4951-9842-a6ff0a078b38" providerId="ADAL" clId="{33DA32C4-7782-4D59-904C-AD154411D6E6}" dt="2021-04-14T09:41:30.670" v="2158" actId="478"/>
          <ac:cxnSpMkLst>
            <pc:docMk/>
            <pc:sldMk cId="4189904169" sldId="626"/>
            <ac:cxnSpMk id="21" creationId="{508360F2-C37D-49EE-B407-6416BA5B99DF}"/>
          </ac:cxnSpMkLst>
        </pc:cxnChg>
        <pc:cxnChg chg="del mod">
          <ac:chgData name="Anna Japs" userId="d8ed7eda-dbb2-4951-9842-a6ff0a078b38" providerId="ADAL" clId="{33DA32C4-7782-4D59-904C-AD154411D6E6}" dt="2021-04-14T09:41:29.884" v="2157" actId="478"/>
          <ac:cxnSpMkLst>
            <pc:docMk/>
            <pc:sldMk cId="4189904169" sldId="626"/>
            <ac:cxnSpMk id="23" creationId="{A0B0297A-63D9-4C89-B1FD-16F4105ED06E}"/>
          </ac:cxnSpMkLst>
        </pc:cxnChg>
      </pc:sldChg>
    </pc:docChg>
  </pc:docChgLst>
  <pc:docChgLst>
    <pc:chgData name="Japs, Anna (Mentoren)" userId="S::anna.japs_rvwbk.de#ext#@paderbornistinformatik.onmicrosoft.com::eae016a6-c41f-42ee-b93f-e84b8f2b6208" providerId="AD" clId="Web-{027D2D1C-4522-4C75-8C67-8369CB2FD1F1}"/>
    <pc:docChg chg="addSld delSld modSld">
      <pc:chgData name="Japs, Anna (Mentoren)" userId="S::anna.japs_rvwbk.de#ext#@paderbornistinformatik.onmicrosoft.com::eae016a6-c41f-42ee-b93f-e84b8f2b6208" providerId="AD" clId="Web-{027D2D1C-4522-4C75-8C67-8369CB2FD1F1}" dt="2022-09-07T06:12:19.300" v="463" actId="1076"/>
      <pc:docMkLst>
        <pc:docMk/>
      </pc:docMkLst>
      <pc:sldChg chg="modSp">
        <pc:chgData name="Japs, Anna (Mentoren)" userId="S::anna.japs_rvwbk.de#ext#@paderbornistinformatik.onmicrosoft.com::eae016a6-c41f-42ee-b93f-e84b8f2b6208" providerId="AD" clId="Web-{027D2D1C-4522-4C75-8C67-8369CB2FD1F1}" dt="2022-09-07T05:39:27.783" v="264" actId="20577"/>
        <pc:sldMkLst>
          <pc:docMk/>
          <pc:sldMk cId="3852553629" sldId="483"/>
        </pc:sldMkLst>
        <pc:spChg chg="mod">
          <ac:chgData name="Japs, Anna (Mentoren)" userId="S::anna.japs_rvwbk.de#ext#@paderbornistinformatik.onmicrosoft.com::eae016a6-c41f-42ee-b93f-e84b8f2b6208" providerId="AD" clId="Web-{027D2D1C-4522-4C75-8C67-8369CB2FD1F1}" dt="2022-09-07T05:39:27.783" v="264" actId="20577"/>
          <ac:spMkLst>
            <pc:docMk/>
            <pc:sldMk cId="3852553629" sldId="483"/>
            <ac:spMk id="4" creationId="{8FB992B2-AF0C-433A-B0FB-8754FD1FD316}"/>
          </ac:spMkLst>
        </pc:spChg>
      </pc:sldChg>
      <pc:sldChg chg="mod modShow">
        <pc:chgData name="Japs, Anna (Mentoren)" userId="S::anna.japs_rvwbk.de#ext#@paderbornistinformatik.onmicrosoft.com::eae016a6-c41f-42ee-b93f-e84b8f2b6208" providerId="AD" clId="Web-{027D2D1C-4522-4C75-8C67-8369CB2FD1F1}" dt="2022-09-07T05:38:18.532" v="261"/>
        <pc:sldMkLst>
          <pc:docMk/>
          <pc:sldMk cId="458057905" sldId="484"/>
        </pc:sldMkLst>
      </pc:sldChg>
      <pc:sldChg chg="modSp">
        <pc:chgData name="Japs, Anna (Mentoren)" userId="S::anna.japs_rvwbk.de#ext#@paderbornistinformatik.onmicrosoft.com::eae016a6-c41f-42ee-b93f-e84b8f2b6208" providerId="AD" clId="Web-{027D2D1C-4522-4C75-8C67-8369CB2FD1F1}" dt="2022-09-07T06:09:12.904" v="456"/>
        <pc:sldMkLst>
          <pc:docMk/>
          <pc:sldMk cId="3656468109" sldId="493"/>
        </pc:sldMkLst>
        <pc:spChg chg="mod">
          <ac:chgData name="Japs, Anna (Mentoren)" userId="S::anna.japs_rvwbk.de#ext#@paderbornistinformatik.onmicrosoft.com::eae016a6-c41f-42ee-b93f-e84b8f2b6208" providerId="AD" clId="Web-{027D2D1C-4522-4C75-8C67-8369CB2FD1F1}" dt="2022-09-07T06:09:12.904" v="456"/>
          <ac:spMkLst>
            <pc:docMk/>
            <pc:sldMk cId="3656468109" sldId="493"/>
            <ac:spMk id="2" creationId="{D0E8AEED-D280-48D1-8839-B51381ABB9C9}"/>
          </ac:spMkLst>
        </pc:spChg>
      </pc:sldChg>
      <pc:sldChg chg="delSp">
        <pc:chgData name="Japs, Anna (Mentoren)" userId="S::anna.japs_rvwbk.de#ext#@paderbornistinformatik.onmicrosoft.com::eae016a6-c41f-42ee-b93f-e84b8f2b6208" providerId="AD" clId="Web-{027D2D1C-4522-4C75-8C67-8369CB2FD1F1}" dt="2022-09-07T05:18:40.203" v="1"/>
        <pc:sldMkLst>
          <pc:docMk/>
          <pc:sldMk cId="684209357" sldId="515"/>
        </pc:sldMkLst>
        <pc:picChg chg="del">
          <ac:chgData name="Japs, Anna (Mentoren)" userId="S::anna.japs_rvwbk.de#ext#@paderbornistinformatik.onmicrosoft.com::eae016a6-c41f-42ee-b93f-e84b8f2b6208" providerId="AD" clId="Web-{027D2D1C-4522-4C75-8C67-8369CB2FD1F1}" dt="2022-09-07T05:18:40.203" v="1"/>
          <ac:picMkLst>
            <pc:docMk/>
            <pc:sldMk cId="684209357" sldId="515"/>
            <ac:picMk id="5" creationId="{43160CAD-2AE4-4077-AEB9-5D53604D4A06}"/>
          </ac:picMkLst>
        </pc:picChg>
      </pc:sldChg>
      <pc:sldChg chg="delSp">
        <pc:chgData name="Japs, Anna (Mentoren)" userId="S::anna.japs_rvwbk.de#ext#@paderbornistinformatik.onmicrosoft.com::eae016a6-c41f-42ee-b93f-e84b8f2b6208" providerId="AD" clId="Web-{027D2D1C-4522-4C75-8C67-8369CB2FD1F1}" dt="2022-09-07T05:18:37.094" v="0"/>
        <pc:sldMkLst>
          <pc:docMk/>
          <pc:sldMk cId="4177501691" sldId="516"/>
        </pc:sldMkLst>
        <pc:picChg chg="del">
          <ac:chgData name="Japs, Anna (Mentoren)" userId="S::anna.japs_rvwbk.de#ext#@paderbornistinformatik.onmicrosoft.com::eae016a6-c41f-42ee-b93f-e84b8f2b6208" providerId="AD" clId="Web-{027D2D1C-4522-4C75-8C67-8369CB2FD1F1}" dt="2022-09-07T05:18:37.094" v="0"/>
          <ac:picMkLst>
            <pc:docMk/>
            <pc:sldMk cId="4177501691" sldId="516"/>
            <ac:picMk id="5" creationId="{91B792E1-CA99-4EB4-9E96-CAB96351D6F3}"/>
          </ac:picMkLst>
        </pc:picChg>
      </pc:sldChg>
      <pc:sldChg chg="delSp">
        <pc:chgData name="Japs, Anna (Mentoren)" userId="S::anna.japs_rvwbk.de#ext#@paderbornistinformatik.onmicrosoft.com::eae016a6-c41f-42ee-b93f-e84b8f2b6208" providerId="AD" clId="Web-{027D2D1C-4522-4C75-8C67-8369CB2FD1F1}" dt="2022-09-07T05:19:02.845" v="2"/>
        <pc:sldMkLst>
          <pc:docMk/>
          <pc:sldMk cId="2431469682" sldId="543"/>
        </pc:sldMkLst>
        <pc:picChg chg="del">
          <ac:chgData name="Japs, Anna (Mentoren)" userId="S::anna.japs_rvwbk.de#ext#@paderbornistinformatik.onmicrosoft.com::eae016a6-c41f-42ee-b93f-e84b8f2b6208" providerId="AD" clId="Web-{027D2D1C-4522-4C75-8C67-8369CB2FD1F1}" dt="2022-09-07T05:19:02.845" v="2"/>
          <ac:picMkLst>
            <pc:docMk/>
            <pc:sldMk cId="2431469682" sldId="543"/>
            <ac:picMk id="5" creationId="{91B792E1-CA99-4EB4-9E96-CAB96351D6F3}"/>
          </ac:picMkLst>
        </pc:picChg>
      </pc:sldChg>
      <pc:sldChg chg="modSp">
        <pc:chgData name="Japs, Anna (Mentoren)" userId="S::anna.japs_rvwbk.de#ext#@paderbornistinformatik.onmicrosoft.com::eae016a6-c41f-42ee-b93f-e84b8f2b6208" providerId="AD" clId="Web-{027D2D1C-4522-4C75-8C67-8369CB2FD1F1}" dt="2022-09-07T05:20:44.941" v="52" actId="20577"/>
        <pc:sldMkLst>
          <pc:docMk/>
          <pc:sldMk cId="1651199428" sldId="561"/>
        </pc:sldMkLst>
        <pc:spChg chg="mod">
          <ac:chgData name="Japs, Anna (Mentoren)" userId="S::anna.japs_rvwbk.de#ext#@paderbornistinformatik.onmicrosoft.com::eae016a6-c41f-42ee-b93f-e84b8f2b6208" providerId="AD" clId="Web-{027D2D1C-4522-4C75-8C67-8369CB2FD1F1}" dt="2022-09-07T05:20:44.941" v="52" actId="20577"/>
          <ac:spMkLst>
            <pc:docMk/>
            <pc:sldMk cId="1651199428" sldId="561"/>
            <ac:spMk id="4" creationId="{3B4C52EA-7974-41AF-9D2B-EF1AB51BB57F}"/>
          </ac:spMkLst>
        </pc:spChg>
      </pc:sldChg>
      <pc:sldChg chg="modSp">
        <pc:chgData name="Japs, Anna (Mentoren)" userId="S::anna.japs_rvwbk.de#ext#@paderbornistinformatik.onmicrosoft.com::eae016a6-c41f-42ee-b93f-e84b8f2b6208" providerId="AD" clId="Web-{027D2D1C-4522-4C75-8C67-8369CB2FD1F1}" dt="2022-09-07T05:20:33.019" v="50" actId="20577"/>
        <pc:sldMkLst>
          <pc:docMk/>
          <pc:sldMk cId="3016554677" sldId="581"/>
        </pc:sldMkLst>
        <pc:spChg chg="mod">
          <ac:chgData name="Japs, Anna (Mentoren)" userId="S::anna.japs_rvwbk.de#ext#@paderbornistinformatik.onmicrosoft.com::eae016a6-c41f-42ee-b93f-e84b8f2b6208" providerId="AD" clId="Web-{027D2D1C-4522-4C75-8C67-8369CB2FD1F1}" dt="2022-09-07T05:20:33.019" v="50" actId="20577"/>
          <ac:spMkLst>
            <pc:docMk/>
            <pc:sldMk cId="3016554677" sldId="581"/>
            <ac:spMk id="3" creationId="{87821BF8-61E4-46B1-8ACE-169D69922D00}"/>
          </ac:spMkLst>
        </pc:spChg>
      </pc:sldChg>
      <pc:sldChg chg="del">
        <pc:chgData name="Japs, Anna (Mentoren)" userId="S::anna.japs_rvwbk.de#ext#@paderbornistinformatik.onmicrosoft.com::eae016a6-c41f-42ee-b93f-e84b8f2b6208" providerId="AD" clId="Web-{027D2D1C-4522-4C75-8C67-8369CB2FD1F1}" dt="2022-09-07T05:21:38.395" v="53"/>
        <pc:sldMkLst>
          <pc:docMk/>
          <pc:sldMk cId="542163918" sldId="639"/>
        </pc:sldMkLst>
      </pc:sldChg>
      <pc:sldChg chg="del">
        <pc:chgData name="Japs, Anna (Mentoren)" userId="S::anna.japs_rvwbk.de#ext#@paderbornistinformatik.onmicrosoft.com::eae016a6-c41f-42ee-b93f-e84b8f2b6208" providerId="AD" clId="Web-{027D2D1C-4522-4C75-8C67-8369CB2FD1F1}" dt="2022-09-07T05:19:17.314" v="3"/>
        <pc:sldMkLst>
          <pc:docMk/>
          <pc:sldMk cId="2562016548" sldId="641"/>
        </pc:sldMkLst>
      </pc:sldChg>
      <pc:sldChg chg="addSp delSp modSp new">
        <pc:chgData name="Japs, Anna (Mentoren)" userId="S::anna.japs_rvwbk.de#ext#@paderbornistinformatik.onmicrosoft.com::eae016a6-c41f-42ee-b93f-e84b8f2b6208" providerId="AD" clId="Web-{027D2D1C-4522-4C75-8C67-8369CB2FD1F1}" dt="2022-09-07T05:40:25.347" v="268" actId="20577"/>
        <pc:sldMkLst>
          <pc:docMk/>
          <pc:sldMk cId="1089848371" sldId="644"/>
        </pc:sldMkLst>
        <pc:spChg chg="mod">
          <ac:chgData name="Japs, Anna (Mentoren)" userId="S::anna.japs_rvwbk.de#ext#@paderbornistinformatik.onmicrosoft.com::eae016a6-c41f-42ee-b93f-e84b8f2b6208" providerId="AD" clId="Web-{027D2D1C-4522-4C75-8C67-8369CB2FD1F1}" dt="2022-09-07T05:24:08.695" v="58" actId="20577"/>
          <ac:spMkLst>
            <pc:docMk/>
            <pc:sldMk cId="1089848371" sldId="644"/>
            <ac:spMk id="2" creationId="{89E3B93C-E813-015E-45E4-765F087B8804}"/>
          </ac:spMkLst>
        </pc:spChg>
        <pc:spChg chg="del">
          <ac:chgData name="Japs, Anna (Mentoren)" userId="S::anna.japs_rvwbk.de#ext#@paderbornistinformatik.onmicrosoft.com::eae016a6-c41f-42ee-b93f-e84b8f2b6208" providerId="AD" clId="Web-{027D2D1C-4522-4C75-8C67-8369CB2FD1F1}" dt="2022-09-07T05:32:44.524" v="59"/>
          <ac:spMkLst>
            <pc:docMk/>
            <pc:sldMk cId="1089848371" sldId="644"/>
            <ac:spMk id="3" creationId="{539C760C-D69B-9DC1-901F-01386D3E2BC3}"/>
          </ac:spMkLst>
        </pc:spChg>
        <pc:spChg chg="add mod">
          <ac:chgData name="Japs, Anna (Mentoren)" userId="S::anna.japs_rvwbk.de#ext#@paderbornistinformatik.onmicrosoft.com::eae016a6-c41f-42ee-b93f-e84b8f2b6208" providerId="AD" clId="Web-{027D2D1C-4522-4C75-8C67-8369CB2FD1F1}" dt="2022-09-07T05:40:25.347" v="268" actId="20577"/>
          <ac:spMkLst>
            <pc:docMk/>
            <pc:sldMk cId="1089848371" sldId="644"/>
            <ac:spMk id="6" creationId="{F380C565-79C6-B962-F328-90F5B635569F}"/>
          </ac:spMkLst>
        </pc:spChg>
        <pc:picChg chg="add del mod ord">
          <ac:chgData name="Japs, Anna (Mentoren)" userId="S::anna.japs_rvwbk.de#ext#@paderbornistinformatik.onmicrosoft.com::eae016a6-c41f-42ee-b93f-e84b8f2b6208" providerId="AD" clId="Web-{027D2D1C-4522-4C75-8C67-8369CB2FD1F1}" dt="2022-09-07T05:33:13.009" v="63"/>
          <ac:picMkLst>
            <pc:docMk/>
            <pc:sldMk cId="1089848371" sldId="644"/>
            <ac:picMk id="4" creationId="{E0F93558-E2C2-8B8A-A25C-541FDBAA5413}"/>
          </ac:picMkLst>
        </pc:picChg>
        <pc:picChg chg="add mod">
          <ac:chgData name="Japs, Anna (Mentoren)" userId="S::anna.japs_rvwbk.de#ext#@paderbornistinformatik.onmicrosoft.com::eae016a6-c41f-42ee-b93f-e84b8f2b6208" providerId="AD" clId="Web-{027D2D1C-4522-4C75-8C67-8369CB2FD1F1}" dt="2022-09-07T05:36:46.326" v="236" actId="1076"/>
          <ac:picMkLst>
            <pc:docMk/>
            <pc:sldMk cId="1089848371" sldId="644"/>
            <ac:picMk id="7" creationId="{D6E18372-B653-4A82-872E-6368E6A2F91E}"/>
          </ac:picMkLst>
        </pc:picChg>
      </pc:sldChg>
      <pc:sldChg chg="modSp new">
        <pc:chgData name="Japs, Anna (Mentoren)" userId="S::anna.japs_rvwbk.de#ext#@paderbornistinformatik.onmicrosoft.com::eae016a6-c41f-42ee-b93f-e84b8f2b6208" providerId="AD" clId="Web-{027D2D1C-4522-4C75-8C67-8369CB2FD1F1}" dt="2022-09-07T06:08:36.371" v="443" actId="20577"/>
        <pc:sldMkLst>
          <pc:docMk/>
          <pc:sldMk cId="3256203355" sldId="645"/>
        </pc:sldMkLst>
        <pc:spChg chg="mod">
          <ac:chgData name="Japs, Anna (Mentoren)" userId="S::anna.japs_rvwbk.de#ext#@paderbornistinformatik.onmicrosoft.com::eae016a6-c41f-42ee-b93f-e84b8f2b6208" providerId="AD" clId="Web-{027D2D1C-4522-4C75-8C67-8369CB2FD1F1}" dt="2022-09-07T06:06:05.039" v="277" actId="20577"/>
          <ac:spMkLst>
            <pc:docMk/>
            <pc:sldMk cId="3256203355" sldId="645"/>
            <ac:spMk id="2" creationId="{9795F249-103D-66A7-E8B6-AA180329E139}"/>
          </ac:spMkLst>
        </pc:spChg>
        <pc:spChg chg="mod">
          <ac:chgData name="Japs, Anna (Mentoren)" userId="S::anna.japs_rvwbk.de#ext#@paderbornistinformatik.onmicrosoft.com::eae016a6-c41f-42ee-b93f-e84b8f2b6208" providerId="AD" clId="Web-{027D2D1C-4522-4C75-8C67-8369CB2FD1F1}" dt="2022-09-07T06:08:36.371" v="443" actId="20577"/>
          <ac:spMkLst>
            <pc:docMk/>
            <pc:sldMk cId="3256203355" sldId="645"/>
            <ac:spMk id="3" creationId="{046579F4-B89D-342E-26B4-E6E722A5DD80}"/>
          </ac:spMkLst>
        </pc:spChg>
      </pc:sldChg>
      <pc:sldChg chg="new del">
        <pc:chgData name="Japs, Anna (Mentoren)" userId="S::anna.japs_rvwbk.de#ext#@paderbornistinformatik.onmicrosoft.com::eae016a6-c41f-42ee-b93f-e84b8f2b6208" providerId="AD" clId="Web-{027D2D1C-4522-4C75-8C67-8369CB2FD1F1}" dt="2022-09-07T05:32:59.790" v="62"/>
        <pc:sldMkLst>
          <pc:docMk/>
          <pc:sldMk cId="3826662720" sldId="645"/>
        </pc:sldMkLst>
      </pc:sldChg>
      <pc:sldChg chg="addSp delSp modSp new mod modClrScheme chgLayout">
        <pc:chgData name="Japs, Anna (Mentoren)" userId="S::anna.japs_rvwbk.de#ext#@paderbornistinformatik.onmicrosoft.com::eae016a6-c41f-42ee-b93f-e84b8f2b6208" providerId="AD" clId="Web-{027D2D1C-4522-4C75-8C67-8369CB2FD1F1}" dt="2022-09-07T06:12:19.300" v="463" actId="1076"/>
        <pc:sldMkLst>
          <pc:docMk/>
          <pc:sldMk cId="455195264" sldId="646"/>
        </pc:sldMkLst>
        <pc:spChg chg="del">
          <ac:chgData name="Japs, Anna (Mentoren)" userId="S::anna.japs_rvwbk.de#ext#@paderbornistinformatik.onmicrosoft.com::eae016a6-c41f-42ee-b93f-e84b8f2b6208" providerId="AD" clId="Web-{027D2D1C-4522-4C75-8C67-8369CB2FD1F1}" dt="2022-09-07T06:12:05.815" v="458"/>
          <ac:spMkLst>
            <pc:docMk/>
            <pc:sldMk cId="455195264" sldId="646"/>
            <ac:spMk id="2" creationId="{B1A2C94D-4312-EC59-46F5-D2D0A8647066}"/>
          </ac:spMkLst>
        </pc:spChg>
        <pc:spChg chg="del">
          <ac:chgData name="Japs, Anna (Mentoren)" userId="S::anna.japs_rvwbk.de#ext#@paderbornistinformatik.onmicrosoft.com::eae016a6-c41f-42ee-b93f-e84b8f2b6208" providerId="AD" clId="Web-{027D2D1C-4522-4C75-8C67-8369CB2FD1F1}" dt="2022-09-07T06:12:05.815" v="458"/>
          <ac:spMkLst>
            <pc:docMk/>
            <pc:sldMk cId="455195264" sldId="646"/>
            <ac:spMk id="3" creationId="{9D35D93E-0F92-DB47-F756-06D8ABDBC3FF}"/>
          </ac:spMkLst>
        </pc:spChg>
        <pc:picChg chg="add mod">
          <ac:chgData name="Japs, Anna (Mentoren)" userId="S::anna.japs_rvwbk.de#ext#@paderbornistinformatik.onmicrosoft.com::eae016a6-c41f-42ee-b93f-e84b8f2b6208" providerId="AD" clId="Web-{027D2D1C-4522-4C75-8C67-8369CB2FD1F1}" dt="2022-09-07T06:12:19.300" v="463" actId="1076"/>
          <ac:picMkLst>
            <pc:docMk/>
            <pc:sldMk cId="455195264" sldId="646"/>
            <ac:picMk id="4" creationId="{4C0682E4-2153-E3C5-D80C-7B792279CC41}"/>
          </ac:picMkLst>
        </pc:picChg>
      </pc:sldChg>
    </pc:docChg>
  </pc:docChgLst>
  <pc:docChgLst>
    <pc:chgData name="Woitkowski, Dr. David (Mentoren)" userId="S::dwoitkowski_hnf.de#ext#@paderbornistinformatik.onmicrosoft.com::c2b05b26-6cfc-4a84-a32b-44db485d0852" providerId="AD" clId="Web-{D64B9B7A-DA3B-42C9-AD72-D71B1FED3AB4}"/>
    <pc:docChg chg="mod">
      <pc:chgData name="Woitkowski, Dr. David (Mentoren)" userId="S::dwoitkowski_hnf.de#ext#@paderbornistinformatik.onmicrosoft.com::c2b05b26-6cfc-4a84-a32b-44db485d0852" providerId="AD" clId="Web-{D64B9B7A-DA3B-42C9-AD72-D71B1FED3AB4}" dt="2022-07-29T12:58:53.282" v="13"/>
      <pc:docMkLst>
        <pc:docMk/>
      </pc:docMkLst>
      <pc:sldChg chg="addCm">
        <pc:chgData name="Woitkowski, Dr. David (Mentoren)" userId="S::dwoitkowski_hnf.de#ext#@paderbornistinformatik.onmicrosoft.com::c2b05b26-6cfc-4a84-a32b-44db485d0852" providerId="AD" clId="Web-{D64B9B7A-DA3B-42C9-AD72-D71B1FED3AB4}" dt="2022-07-29T12:08:34.425" v="1"/>
        <pc:sldMkLst>
          <pc:docMk/>
          <pc:sldMk cId="3999975171" sldId="448"/>
        </pc:sldMkLst>
      </pc:sldChg>
      <pc:sldChg chg="addCm">
        <pc:chgData name="Woitkowski, Dr. David (Mentoren)" userId="S::dwoitkowski_hnf.de#ext#@paderbornistinformatik.onmicrosoft.com::c2b05b26-6cfc-4a84-a32b-44db485d0852" providerId="AD" clId="Web-{D64B9B7A-DA3B-42C9-AD72-D71B1FED3AB4}" dt="2022-07-29T12:10:25.648" v="2"/>
        <pc:sldMkLst>
          <pc:docMk/>
          <pc:sldMk cId="2305231390" sldId="465"/>
        </pc:sldMkLst>
      </pc:sldChg>
      <pc:sldChg chg="addCm">
        <pc:chgData name="Woitkowski, Dr. David (Mentoren)" userId="S::dwoitkowski_hnf.de#ext#@paderbornistinformatik.onmicrosoft.com::c2b05b26-6cfc-4a84-a32b-44db485d0852" providerId="AD" clId="Web-{D64B9B7A-DA3B-42C9-AD72-D71B1FED3AB4}" dt="2022-07-29T12:10:57.821" v="3"/>
        <pc:sldMkLst>
          <pc:docMk/>
          <pc:sldMk cId="270230618" sldId="466"/>
        </pc:sldMkLst>
      </pc:sldChg>
      <pc:sldChg chg="addCm modCm">
        <pc:chgData name="Woitkowski, Dr. David (Mentoren)" userId="S::dwoitkowski_hnf.de#ext#@paderbornistinformatik.onmicrosoft.com::c2b05b26-6cfc-4a84-a32b-44db485d0852" providerId="AD" clId="Web-{D64B9B7A-DA3B-42C9-AD72-D71B1FED3AB4}" dt="2022-07-29T12:26:03.646" v="6"/>
        <pc:sldMkLst>
          <pc:docMk/>
          <pc:sldMk cId="1090141614" sldId="475"/>
        </pc:sldMkLst>
      </pc:sldChg>
      <pc:sldChg chg="addCm">
        <pc:chgData name="Woitkowski, Dr. David (Mentoren)" userId="S::dwoitkowski_hnf.de#ext#@paderbornistinformatik.onmicrosoft.com::c2b05b26-6cfc-4a84-a32b-44db485d0852" providerId="AD" clId="Web-{D64B9B7A-DA3B-42C9-AD72-D71B1FED3AB4}" dt="2022-07-29T12:42:09.002" v="10"/>
        <pc:sldMkLst>
          <pc:docMk/>
          <pc:sldMk cId="783828517" sldId="506"/>
        </pc:sldMkLst>
      </pc:sldChg>
      <pc:sldChg chg="addCm">
        <pc:chgData name="Woitkowski, Dr. David (Mentoren)" userId="S::dwoitkowski_hnf.de#ext#@paderbornistinformatik.onmicrosoft.com::c2b05b26-6cfc-4a84-a32b-44db485d0852" providerId="AD" clId="Web-{D64B9B7A-DA3B-42C9-AD72-D71B1FED3AB4}" dt="2022-07-29T12:39:12.622" v="9"/>
        <pc:sldMkLst>
          <pc:docMk/>
          <pc:sldMk cId="46780297" sldId="513"/>
        </pc:sldMkLst>
      </pc:sldChg>
      <pc:sldChg chg="addCm">
        <pc:chgData name="Woitkowski, Dr. David (Mentoren)" userId="S::dwoitkowski_hnf.de#ext#@paderbornistinformatik.onmicrosoft.com::c2b05b26-6cfc-4a84-a32b-44db485d0852" providerId="AD" clId="Web-{D64B9B7A-DA3B-42C9-AD72-D71B1FED3AB4}" dt="2022-07-29T12:28:43.119" v="7"/>
        <pc:sldMkLst>
          <pc:docMk/>
          <pc:sldMk cId="3691752874" sldId="514"/>
        </pc:sldMkLst>
      </pc:sldChg>
      <pc:sldChg chg="addCm">
        <pc:chgData name="Woitkowski, Dr. David (Mentoren)" userId="S::dwoitkowski_hnf.de#ext#@paderbornistinformatik.onmicrosoft.com::c2b05b26-6cfc-4a84-a32b-44db485d0852" providerId="AD" clId="Web-{D64B9B7A-DA3B-42C9-AD72-D71B1FED3AB4}" dt="2022-07-29T12:29:27.261" v="8"/>
        <pc:sldMkLst>
          <pc:docMk/>
          <pc:sldMk cId="684209357" sldId="515"/>
        </pc:sldMkLst>
      </pc:sldChg>
      <pc:sldChg chg="addCm">
        <pc:chgData name="Woitkowski, Dr. David (Mentoren)" userId="S::dwoitkowski_hnf.de#ext#@paderbornistinformatik.onmicrosoft.com::c2b05b26-6cfc-4a84-a32b-44db485d0852" providerId="AD" clId="Web-{D64B9B7A-DA3B-42C9-AD72-D71B1FED3AB4}" dt="2022-07-29T12:56:20.934" v="11"/>
        <pc:sldMkLst>
          <pc:docMk/>
          <pc:sldMk cId="1541060970" sldId="549"/>
        </pc:sldMkLst>
      </pc:sldChg>
      <pc:sldChg chg="addCm">
        <pc:chgData name="Woitkowski, Dr. David (Mentoren)" userId="S::dwoitkowski_hnf.de#ext#@paderbornistinformatik.onmicrosoft.com::c2b05b26-6cfc-4a84-a32b-44db485d0852" providerId="AD" clId="Web-{D64B9B7A-DA3B-42C9-AD72-D71B1FED3AB4}" dt="2022-07-29T12:57:25.170" v="12"/>
        <pc:sldMkLst>
          <pc:docMk/>
          <pc:sldMk cId="2058317693" sldId="584"/>
        </pc:sldMkLst>
      </pc:sldChg>
      <pc:sldChg chg="addCm">
        <pc:chgData name="Woitkowski, Dr. David (Mentoren)" userId="S::dwoitkowski_hnf.de#ext#@paderbornistinformatik.onmicrosoft.com::c2b05b26-6cfc-4a84-a32b-44db485d0852" providerId="AD" clId="Web-{D64B9B7A-DA3B-42C9-AD72-D71B1FED3AB4}" dt="2022-07-29T12:58:53.282" v="13"/>
        <pc:sldMkLst>
          <pc:docMk/>
          <pc:sldMk cId="2592798852" sldId="631"/>
        </pc:sldMkLst>
      </pc:sldChg>
    </pc:docChg>
  </pc:docChgLst>
  <pc:docChgLst>
    <pc:chgData name="Anna Japs" userId="d8ed7eda-dbb2-4951-9842-a6ff0a078b38" providerId="ADAL" clId="{080F5370-1A31-411D-8277-96A539DCF486}"/>
    <pc:docChg chg="undo custSel addSld delSld modSld sldOrd">
      <pc:chgData name="Anna Japs" userId="d8ed7eda-dbb2-4951-9842-a6ff0a078b38" providerId="ADAL" clId="{080F5370-1A31-411D-8277-96A539DCF486}" dt="2022-04-06T11:24:50.767" v="4704" actId="20577"/>
      <pc:docMkLst>
        <pc:docMk/>
      </pc:docMkLst>
      <pc:sldChg chg="modNotesTx">
        <pc:chgData name="Anna Japs" userId="d8ed7eda-dbb2-4951-9842-a6ff0a078b38" providerId="ADAL" clId="{080F5370-1A31-411D-8277-96A539DCF486}" dt="2022-03-21T19:34:28.945" v="4584" actId="20577"/>
        <pc:sldMkLst>
          <pc:docMk/>
          <pc:sldMk cId="3316716307" sldId="365"/>
        </pc:sldMkLst>
      </pc:sldChg>
      <pc:sldChg chg="modSp add del mod">
        <pc:chgData name="Anna Japs" userId="d8ed7eda-dbb2-4951-9842-a6ff0a078b38" providerId="ADAL" clId="{080F5370-1A31-411D-8277-96A539DCF486}" dt="2022-03-30T10:34:36.921" v="4689" actId="47"/>
        <pc:sldMkLst>
          <pc:docMk/>
          <pc:sldMk cId="2150000855" sldId="395"/>
        </pc:sldMkLst>
        <pc:spChg chg="mod">
          <ac:chgData name="Anna Japs" userId="d8ed7eda-dbb2-4951-9842-a6ff0a078b38" providerId="ADAL" clId="{080F5370-1A31-411D-8277-96A539DCF486}" dt="2022-03-16T10:44:58.057" v="25" actId="27636"/>
          <ac:spMkLst>
            <pc:docMk/>
            <pc:sldMk cId="2150000855" sldId="395"/>
            <ac:spMk id="2" creationId="{CDF4B4E2-18D9-4E30-BEBD-A5AC1B4B2731}"/>
          </ac:spMkLst>
        </pc:spChg>
      </pc:sldChg>
      <pc:sldChg chg="addSp modSp add mod modAnim modNotesTx">
        <pc:chgData name="Anna Japs" userId="d8ed7eda-dbb2-4951-9842-a6ff0a078b38" providerId="ADAL" clId="{080F5370-1A31-411D-8277-96A539DCF486}" dt="2022-03-21T14:53:45.917" v="1840"/>
        <pc:sldMkLst>
          <pc:docMk/>
          <pc:sldMk cId="3655283908" sldId="399"/>
        </pc:sldMkLst>
        <pc:spChg chg="add mod">
          <ac:chgData name="Anna Japs" userId="d8ed7eda-dbb2-4951-9842-a6ff0a078b38" providerId="ADAL" clId="{080F5370-1A31-411D-8277-96A539DCF486}" dt="2022-03-21T14:34:28.029" v="766" actId="14100"/>
          <ac:spMkLst>
            <pc:docMk/>
            <pc:sldMk cId="3655283908" sldId="399"/>
            <ac:spMk id="4" creationId="{3ECF081E-6536-4CD3-9222-48953ED7B279}"/>
          </ac:spMkLst>
        </pc:spChg>
      </pc:sldChg>
      <pc:sldChg chg="add del">
        <pc:chgData name="Anna Japs" userId="d8ed7eda-dbb2-4951-9842-a6ff0a078b38" providerId="ADAL" clId="{080F5370-1A31-411D-8277-96A539DCF486}" dt="2022-03-21T13:33:13.514" v="156" actId="47"/>
        <pc:sldMkLst>
          <pc:docMk/>
          <pc:sldMk cId="4159439783" sldId="400"/>
        </pc:sldMkLst>
      </pc:sldChg>
      <pc:sldChg chg="modSp add mod">
        <pc:chgData name="Anna Japs" userId="d8ed7eda-dbb2-4951-9842-a6ff0a078b38" providerId="ADAL" clId="{080F5370-1A31-411D-8277-96A539DCF486}" dt="2022-03-21T17:21:13.836" v="2728" actId="14100"/>
        <pc:sldMkLst>
          <pc:docMk/>
          <pc:sldMk cId="1277289119" sldId="401"/>
        </pc:sldMkLst>
        <pc:picChg chg="mod modCrop">
          <ac:chgData name="Anna Japs" userId="d8ed7eda-dbb2-4951-9842-a6ff0a078b38" providerId="ADAL" clId="{080F5370-1A31-411D-8277-96A539DCF486}" dt="2022-03-21T17:21:13.836" v="2728" actId="14100"/>
          <ac:picMkLst>
            <pc:docMk/>
            <pc:sldMk cId="1277289119" sldId="401"/>
            <ac:picMk id="3" creationId="{B28646A8-5E20-4346-A9E3-D64DA0094BB9}"/>
          </ac:picMkLst>
        </pc:picChg>
      </pc:sldChg>
      <pc:sldChg chg="addSp delSp modSp add mod delAnim modAnim modNotesTx">
        <pc:chgData name="Anna Japs" userId="d8ed7eda-dbb2-4951-9842-a6ff0a078b38" providerId="ADAL" clId="{080F5370-1A31-411D-8277-96A539DCF486}" dt="2022-03-21T17:22:47.582" v="2755" actId="14100"/>
        <pc:sldMkLst>
          <pc:docMk/>
          <pc:sldMk cId="3702053383" sldId="402"/>
        </pc:sldMkLst>
        <pc:spChg chg="add mod">
          <ac:chgData name="Anna Japs" userId="d8ed7eda-dbb2-4951-9842-a6ff0a078b38" providerId="ADAL" clId="{080F5370-1A31-411D-8277-96A539DCF486}" dt="2022-03-21T17:21:52.296" v="2738" actId="1035"/>
          <ac:spMkLst>
            <pc:docMk/>
            <pc:sldMk cId="3702053383" sldId="402"/>
            <ac:spMk id="5" creationId="{C5B3D9B6-C0D7-4E8A-8D8D-8B7661BD0016}"/>
          </ac:spMkLst>
        </pc:spChg>
        <pc:spChg chg="add del mod">
          <ac:chgData name="Anna Japs" userId="d8ed7eda-dbb2-4951-9842-a6ff0a078b38" providerId="ADAL" clId="{080F5370-1A31-411D-8277-96A539DCF486}" dt="2022-03-21T17:21:48.196" v="2732" actId="478"/>
          <ac:spMkLst>
            <pc:docMk/>
            <pc:sldMk cId="3702053383" sldId="402"/>
            <ac:spMk id="6" creationId="{D9799982-FE60-44E8-B521-CDF2A7FE26E9}"/>
          </ac:spMkLst>
        </pc:spChg>
        <pc:spChg chg="add mod">
          <ac:chgData name="Anna Japs" userId="d8ed7eda-dbb2-4951-9842-a6ff0a078b38" providerId="ADAL" clId="{080F5370-1A31-411D-8277-96A539DCF486}" dt="2022-03-21T17:22:47.582" v="2755" actId="14100"/>
          <ac:spMkLst>
            <pc:docMk/>
            <pc:sldMk cId="3702053383" sldId="402"/>
            <ac:spMk id="11" creationId="{80076394-C9F8-4445-B3F1-668ADCC49E13}"/>
          </ac:spMkLst>
        </pc:spChg>
        <pc:grpChg chg="add mod">
          <ac:chgData name="Anna Japs" userId="d8ed7eda-dbb2-4951-9842-a6ff0a078b38" providerId="ADAL" clId="{080F5370-1A31-411D-8277-96A539DCF486}" dt="2022-03-21T17:21:34.084" v="2731" actId="14100"/>
          <ac:grpSpMkLst>
            <pc:docMk/>
            <pc:sldMk cId="3702053383" sldId="402"/>
            <ac:grpSpMk id="8" creationId="{9E88D23C-5B93-45B0-8B11-A801B7B60D18}"/>
          </ac:grpSpMkLst>
        </pc:grpChg>
        <pc:picChg chg="mod">
          <ac:chgData name="Anna Japs" userId="d8ed7eda-dbb2-4951-9842-a6ff0a078b38" providerId="ADAL" clId="{080F5370-1A31-411D-8277-96A539DCF486}" dt="2022-03-21T17:21:29.427" v="2729" actId="164"/>
          <ac:picMkLst>
            <pc:docMk/>
            <pc:sldMk cId="3702053383" sldId="402"/>
            <ac:picMk id="3" creationId="{848128FC-DECE-40E6-A48D-25B63BFE72E4}"/>
          </ac:picMkLst>
        </pc:picChg>
        <pc:picChg chg="add mod">
          <ac:chgData name="Anna Japs" userId="d8ed7eda-dbb2-4951-9842-a6ff0a078b38" providerId="ADAL" clId="{080F5370-1A31-411D-8277-96A539DCF486}" dt="2022-03-21T17:21:29.427" v="2729" actId="164"/>
          <ac:picMkLst>
            <pc:docMk/>
            <pc:sldMk cId="3702053383" sldId="402"/>
            <ac:picMk id="4" creationId="{93FFE4EF-CF2A-4ADD-B186-1431EB011F05}"/>
          </ac:picMkLst>
        </pc:picChg>
        <pc:picChg chg="add mod">
          <ac:chgData name="Anna Japs" userId="d8ed7eda-dbb2-4951-9842-a6ff0a078b38" providerId="ADAL" clId="{080F5370-1A31-411D-8277-96A539DCF486}" dt="2022-03-21T14:57:37.360" v="1884" actId="688"/>
          <ac:picMkLst>
            <pc:docMk/>
            <pc:sldMk cId="3702053383" sldId="402"/>
            <ac:picMk id="7" creationId="{3C71068F-9B01-4F4B-93EE-586E5032F7C8}"/>
          </ac:picMkLst>
        </pc:picChg>
        <pc:picChg chg="add mod">
          <ac:chgData name="Anna Japs" userId="d8ed7eda-dbb2-4951-9842-a6ff0a078b38" providerId="ADAL" clId="{080F5370-1A31-411D-8277-96A539DCF486}" dt="2022-03-21T17:22:32.068" v="2752" actId="1038"/>
          <ac:picMkLst>
            <pc:docMk/>
            <pc:sldMk cId="3702053383" sldId="402"/>
            <ac:picMk id="10" creationId="{194B9F8D-F2EF-4616-B6A1-A6C3498780D5}"/>
          </ac:picMkLst>
        </pc:picChg>
      </pc:sldChg>
      <pc:sldChg chg="addSp delSp modSp add del mod">
        <pc:chgData name="Anna Japs" userId="d8ed7eda-dbb2-4951-9842-a6ff0a078b38" providerId="ADAL" clId="{080F5370-1A31-411D-8277-96A539DCF486}" dt="2022-03-21T15:09:44.213" v="2710" actId="47"/>
        <pc:sldMkLst>
          <pc:docMk/>
          <pc:sldMk cId="1556690271" sldId="403"/>
        </pc:sldMkLst>
        <pc:picChg chg="add del mod">
          <ac:chgData name="Anna Japs" userId="d8ed7eda-dbb2-4951-9842-a6ff0a078b38" providerId="ADAL" clId="{080F5370-1A31-411D-8277-96A539DCF486}" dt="2022-03-21T15:03:19.192" v="2521" actId="21"/>
          <ac:picMkLst>
            <pc:docMk/>
            <pc:sldMk cId="1556690271" sldId="403"/>
            <ac:picMk id="4" creationId="{E987EB6C-55D1-4FD0-8EE3-2A635445FD59}"/>
          </ac:picMkLst>
        </pc:picChg>
      </pc:sldChg>
      <pc:sldChg chg="addSp modSp add mod ord modAnim modNotesTx">
        <pc:chgData name="Anna Japs" userId="d8ed7eda-dbb2-4951-9842-a6ff0a078b38" providerId="ADAL" clId="{080F5370-1A31-411D-8277-96A539DCF486}" dt="2022-03-21T17:58:48.983" v="4465" actId="1035"/>
        <pc:sldMkLst>
          <pc:docMk/>
          <pc:sldMk cId="3516201705" sldId="404"/>
        </pc:sldMkLst>
        <pc:picChg chg="mod">
          <ac:chgData name="Anna Japs" userId="d8ed7eda-dbb2-4951-9842-a6ff0a078b38" providerId="ADAL" clId="{080F5370-1A31-411D-8277-96A539DCF486}" dt="2022-03-21T17:58:44.362" v="4446" actId="14100"/>
          <ac:picMkLst>
            <pc:docMk/>
            <pc:sldMk cId="3516201705" sldId="404"/>
            <ac:picMk id="3" creationId="{BB7EA4C1-0FB1-4192-8D94-29A6024D238D}"/>
          </ac:picMkLst>
        </pc:picChg>
        <pc:picChg chg="add mod">
          <ac:chgData name="Anna Japs" userId="d8ed7eda-dbb2-4951-9842-a6ff0a078b38" providerId="ADAL" clId="{080F5370-1A31-411D-8277-96A539DCF486}" dt="2022-03-21T17:58:48.983" v="4465" actId="1035"/>
          <ac:picMkLst>
            <pc:docMk/>
            <pc:sldMk cId="3516201705" sldId="404"/>
            <ac:picMk id="4" creationId="{9ABA6346-5D5C-4B0A-A13C-E088B27E4B69}"/>
          </ac:picMkLst>
        </pc:picChg>
      </pc:sldChg>
      <pc:sldChg chg="addSp modSp add mod ord modAnim modNotesTx">
        <pc:chgData name="Anna Japs" userId="d8ed7eda-dbb2-4951-9842-a6ff0a078b38" providerId="ADAL" clId="{080F5370-1A31-411D-8277-96A539DCF486}" dt="2022-03-21T17:24:45.559" v="3004" actId="20577"/>
        <pc:sldMkLst>
          <pc:docMk/>
          <pc:sldMk cId="1582262517" sldId="405"/>
        </pc:sldMkLst>
        <pc:spChg chg="add mod">
          <ac:chgData name="Anna Japs" userId="d8ed7eda-dbb2-4951-9842-a6ff0a078b38" providerId="ADAL" clId="{080F5370-1A31-411D-8277-96A539DCF486}" dt="2022-03-21T15:10:49.216" v="2717" actId="1076"/>
          <ac:spMkLst>
            <pc:docMk/>
            <pc:sldMk cId="1582262517" sldId="405"/>
            <ac:spMk id="4" creationId="{3446DA6C-BE43-4961-A4C8-B7D85F75845F}"/>
          </ac:spMkLst>
        </pc:spChg>
        <pc:spChg chg="add mod">
          <ac:chgData name="Anna Japs" userId="d8ed7eda-dbb2-4951-9842-a6ff0a078b38" providerId="ADAL" clId="{080F5370-1A31-411D-8277-96A539DCF486}" dt="2022-03-21T15:10:56.778" v="2722" actId="1035"/>
          <ac:spMkLst>
            <pc:docMk/>
            <pc:sldMk cId="1582262517" sldId="405"/>
            <ac:spMk id="5" creationId="{A9C69A25-349D-4A06-81BB-4C048C5E0ED9}"/>
          </ac:spMkLst>
        </pc:spChg>
        <pc:picChg chg="mod">
          <ac:chgData name="Anna Japs" userId="d8ed7eda-dbb2-4951-9842-a6ff0a078b38" providerId="ADAL" clId="{080F5370-1A31-411D-8277-96A539DCF486}" dt="2022-03-21T15:10:33.739" v="2715" actId="14100"/>
          <ac:picMkLst>
            <pc:docMk/>
            <pc:sldMk cId="1582262517" sldId="405"/>
            <ac:picMk id="3" creationId="{6762E086-71C6-4D15-B39D-AAD99A315ED8}"/>
          </ac:picMkLst>
        </pc:picChg>
      </pc:sldChg>
      <pc:sldChg chg="addSp modSp add mod ord modAnim modNotesTx">
        <pc:chgData name="Anna Japs" userId="d8ed7eda-dbb2-4951-9842-a6ff0a078b38" providerId="ADAL" clId="{080F5370-1A31-411D-8277-96A539DCF486}" dt="2022-03-21T17:59:30.715" v="4471" actId="1036"/>
        <pc:sldMkLst>
          <pc:docMk/>
          <pc:sldMk cId="833953859" sldId="406"/>
        </pc:sldMkLst>
        <pc:spChg chg="add mod">
          <ac:chgData name="Anna Japs" userId="d8ed7eda-dbb2-4951-9842-a6ff0a078b38" providerId="ADAL" clId="{080F5370-1A31-411D-8277-96A539DCF486}" dt="2022-03-21T17:49:21.513" v="4161" actId="14100"/>
          <ac:spMkLst>
            <pc:docMk/>
            <pc:sldMk cId="833953859" sldId="406"/>
            <ac:spMk id="7" creationId="{14AFAE80-29E0-4370-B4C8-D5E3FDD25EA4}"/>
          </ac:spMkLst>
        </pc:spChg>
        <pc:spChg chg="add mod">
          <ac:chgData name="Anna Japs" userId="d8ed7eda-dbb2-4951-9842-a6ff0a078b38" providerId="ADAL" clId="{080F5370-1A31-411D-8277-96A539DCF486}" dt="2022-03-21T17:49:15.272" v="4160" actId="14100"/>
          <ac:spMkLst>
            <pc:docMk/>
            <pc:sldMk cId="833953859" sldId="406"/>
            <ac:spMk id="8" creationId="{C197FC37-79AE-4388-A366-0A5CFADEB364}"/>
          </ac:spMkLst>
        </pc:spChg>
        <pc:spChg chg="add mod">
          <ac:chgData name="Anna Japs" userId="d8ed7eda-dbb2-4951-9842-a6ff0a078b38" providerId="ADAL" clId="{080F5370-1A31-411D-8277-96A539DCF486}" dt="2022-03-21T17:59:30.715" v="4471" actId="1036"/>
          <ac:spMkLst>
            <pc:docMk/>
            <pc:sldMk cId="833953859" sldId="406"/>
            <ac:spMk id="9" creationId="{1B42D070-D7B3-45AF-A60E-7458B566505B}"/>
          </ac:spMkLst>
        </pc:spChg>
        <pc:picChg chg="mod modCrop">
          <ac:chgData name="Anna Japs" userId="d8ed7eda-dbb2-4951-9842-a6ff0a078b38" providerId="ADAL" clId="{080F5370-1A31-411D-8277-96A539DCF486}" dt="2022-03-21T17:26:49.599" v="3016" actId="14100"/>
          <ac:picMkLst>
            <pc:docMk/>
            <pc:sldMk cId="833953859" sldId="406"/>
            <ac:picMk id="3" creationId="{AD7AD6B3-A3A3-4B71-BC22-37B53D76E102}"/>
          </ac:picMkLst>
        </pc:picChg>
        <pc:picChg chg="add mod">
          <ac:chgData name="Anna Japs" userId="d8ed7eda-dbb2-4951-9842-a6ff0a078b38" providerId="ADAL" clId="{080F5370-1A31-411D-8277-96A539DCF486}" dt="2022-03-21T17:33:37.574" v="3024" actId="1076"/>
          <ac:picMkLst>
            <pc:docMk/>
            <pc:sldMk cId="833953859" sldId="406"/>
            <ac:picMk id="4" creationId="{66FF94B5-231D-4681-951A-FB762BC610FD}"/>
          </ac:picMkLst>
        </pc:picChg>
        <pc:picChg chg="add mod">
          <ac:chgData name="Anna Japs" userId="d8ed7eda-dbb2-4951-9842-a6ff0a078b38" providerId="ADAL" clId="{080F5370-1A31-411D-8277-96A539DCF486}" dt="2022-03-21T17:34:13.869" v="3039" actId="1038"/>
          <ac:picMkLst>
            <pc:docMk/>
            <pc:sldMk cId="833953859" sldId="406"/>
            <ac:picMk id="6" creationId="{566FC9FD-9E97-4716-B3B4-1308138F464C}"/>
          </ac:picMkLst>
        </pc:picChg>
      </pc:sldChg>
      <pc:sldChg chg="add del">
        <pc:chgData name="Anna Japs" userId="d8ed7eda-dbb2-4951-9842-a6ff0a078b38" providerId="ADAL" clId="{080F5370-1A31-411D-8277-96A539DCF486}" dt="2022-03-21T17:35:29.794" v="3091" actId="47"/>
        <pc:sldMkLst>
          <pc:docMk/>
          <pc:sldMk cId="2140419775" sldId="407"/>
        </pc:sldMkLst>
      </pc:sldChg>
      <pc:sldChg chg="modSp add mod modNotesTx">
        <pc:chgData name="Anna Japs" userId="d8ed7eda-dbb2-4951-9842-a6ff0a078b38" providerId="ADAL" clId="{080F5370-1A31-411D-8277-96A539DCF486}" dt="2022-03-21T17:32:37.790" v="3021" actId="20577"/>
        <pc:sldMkLst>
          <pc:docMk/>
          <pc:sldMk cId="1097692884" sldId="408"/>
        </pc:sldMkLst>
        <pc:picChg chg="mod modCrop">
          <ac:chgData name="Anna Japs" userId="d8ed7eda-dbb2-4951-9842-a6ff0a078b38" providerId="ADAL" clId="{080F5370-1A31-411D-8277-96A539DCF486}" dt="2022-03-21T17:25:24.793" v="3008" actId="14100"/>
          <ac:picMkLst>
            <pc:docMk/>
            <pc:sldMk cId="1097692884" sldId="408"/>
            <ac:picMk id="3" creationId="{B2ED65B0-14A6-481B-BD6C-C29BBAF70691}"/>
          </ac:picMkLst>
        </pc:picChg>
      </pc:sldChg>
      <pc:sldChg chg="add del">
        <pc:chgData name="Anna Japs" userId="d8ed7eda-dbb2-4951-9842-a6ff0a078b38" providerId="ADAL" clId="{080F5370-1A31-411D-8277-96A539DCF486}" dt="2022-03-21T17:35:33.689" v="3092" actId="47"/>
        <pc:sldMkLst>
          <pc:docMk/>
          <pc:sldMk cId="84648892" sldId="409"/>
        </pc:sldMkLst>
      </pc:sldChg>
      <pc:sldChg chg="addSp modSp add del mod modAnim">
        <pc:chgData name="Anna Japs" userId="d8ed7eda-dbb2-4951-9842-a6ff0a078b38" providerId="ADAL" clId="{080F5370-1A31-411D-8277-96A539DCF486}" dt="2022-03-21T17:51:32.109" v="4194"/>
        <pc:sldMkLst>
          <pc:docMk/>
          <pc:sldMk cId="3051027400" sldId="410"/>
        </pc:sldMkLst>
        <pc:spChg chg="add mod">
          <ac:chgData name="Anna Japs" userId="d8ed7eda-dbb2-4951-9842-a6ff0a078b38" providerId="ADAL" clId="{080F5370-1A31-411D-8277-96A539DCF486}" dt="2022-03-21T17:49:42.562" v="4165" actId="14100"/>
          <ac:spMkLst>
            <pc:docMk/>
            <pc:sldMk cId="3051027400" sldId="410"/>
            <ac:spMk id="4" creationId="{B8CECCCE-08EC-418D-B7B0-C35BC3AD9BFE}"/>
          </ac:spMkLst>
        </pc:spChg>
        <pc:spChg chg="add mod">
          <ac:chgData name="Anna Japs" userId="d8ed7eda-dbb2-4951-9842-a6ff0a078b38" providerId="ADAL" clId="{080F5370-1A31-411D-8277-96A539DCF486}" dt="2022-03-21T17:49:59.422" v="4175" actId="1038"/>
          <ac:spMkLst>
            <pc:docMk/>
            <pc:sldMk cId="3051027400" sldId="410"/>
            <ac:spMk id="5" creationId="{0A840F04-968E-467F-80B9-839C3D96B839}"/>
          </ac:spMkLst>
        </pc:spChg>
        <pc:spChg chg="add mod">
          <ac:chgData name="Anna Japs" userId="d8ed7eda-dbb2-4951-9842-a6ff0a078b38" providerId="ADAL" clId="{080F5370-1A31-411D-8277-96A539DCF486}" dt="2022-03-21T17:50:08.113" v="4177" actId="1076"/>
          <ac:spMkLst>
            <pc:docMk/>
            <pc:sldMk cId="3051027400" sldId="410"/>
            <ac:spMk id="6" creationId="{901345BD-3A8C-4324-9B68-8547C54B9CB0}"/>
          </ac:spMkLst>
        </pc:spChg>
        <pc:picChg chg="mod modCrop">
          <ac:chgData name="Anna Japs" userId="d8ed7eda-dbb2-4951-9842-a6ff0a078b38" providerId="ADAL" clId="{080F5370-1A31-411D-8277-96A539DCF486}" dt="2022-03-21T17:48:41.285" v="4153" actId="14100"/>
          <ac:picMkLst>
            <pc:docMk/>
            <pc:sldMk cId="3051027400" sldId="410"/>
            <ac:picMk id="3" creationId="{4AFAF71C-05DC-4774-927E-F1E8AA69CAC4}"/>
          </ac:picMkLst>
        </pc:picChg>
        <pc:picChg chg="add mod modCrop">
          <ac:chgData name="Anna Japs" userId="d8ed7eda-dbb2-4951-9842-a6ff0a078b38" providerId="ADAL" clId="{080F5370-1A31-411D-8277-96A539DCF486}" dt="2022-03-21T17:51:26.413" v="4192" actId="1076"/>
          <ac:picMkLst>
            <pc:docMk/>
            <pc:sldMk cId="3051027400" sldId="410"/>
            <ac:picMk id="7" creationId="{55C4F6A3-2F2F-4915-BCB3-97C7E38B1599}"/>
          </ac:picMkLst>
        </pc:picChg>
      </pc:sldChg>
      <pc:sldChg chg="modSp add del mod">
        <pc:chgData name="Anna Japs" userId="d8ed7eda-dbb2-4951-9842-a6ff0a078b38" providerId="ADAL" clId="{080F5370-1A31-411D-8277-96A539DCF486}" dt="2022-03-21T15:09:56.687" v="2711" actId="47"/>
        <pc:sldMkLst>
          <pc:docMk/>
          <pc:sldMk cId="2900018507" sldId="411"/>
        </pc:sldMkLst>
        <pc:picChg chg="mod">
          <ac:chgData name="Anna Japs" userId="d8ed7eda-dbb2-4951-9842-a6ff0a078b38" providerId="ADAL" clId="{080F5370-1A31-411D-8277-96A539DCF486}" dt="2022-03-21T15:02:44.740" v="2518" actId="1076"/>
          <ac:picMkLst>
            <pc:docMk/>
            <pc:sldMk cId="2900018507" sldId="411"/>
            <ac:picMk id="3" creationId="{786A52B5-1258-459B-BB93-FE84339B651C}"/>
          </ac:picMkLst>
        </pc:picChg>
      </pc:sldChg>
      <pc:sldChg chg="add del">
        <pc:chgData name="Anna Japs" userId="d8ed7eda-dbb2-4951-9842-a6ff0a078b38" providerId="ADAL" clId="{080F5370-1A31-411D-8277-96A539DCF486}" dt="2022-03-21T17:39:51.872" v="3099" actId="47"/>
        <pc:sldMkLst>
          <pc:docMk/>
          <pc:sldMk cId="683680750" sldId="412"/>
        </pc:sldMkLst>
      </pc:sldChg>
      <pc:sldChg chg="delSp add del mod">
        <pc:chgData name="Anna Japs" userId="d8ed7eda-dbb2-4951-9842-a6ff0a078b38" providerId="ADAL" clId="{080F5370-1A31-411D-8277-96A539DCF486}" dt="2022-03-21T17:51:38.944" v="4195" actId="47"/>
        <pc:sldMkLst>
          <pc:docMk/>
          <pc:sldMk cId="4127563854" sldId="413"/>
        </pc:sldMkLst>
        <pc:picChg chg="del">
          <ac:chgData name="Anna Japs" userId="d8ed7eda-dbb2-4951-9842-a6ff0a078b38" providerId="ADAL" clId="{080F5370-1A31-411D-8277-96A539DCF486}" dt="2022-03-21T17:50:19.906" v="4178" actId="21"/>
          <ac:picMkLst>
            <pc:docMk/>
            <pc:sldMk cId="4127563854" sldId="413"/>
            <ac:picMk id="3" creationId="{CF9243FF-B1DA-42C0-8BF6-284FF854E810}"/>
          </ac:picMkLst>
        </pc:picChg>
      </pc:sldChg>
      <pc:sldChg chg="add del">
        <pc:chgData name="Anna Japs" userId="d8ed7eda-dbb2-4951-9842-a6ff0a078b38" providerId="ADAL" clId="{080F5370-1A31-411D-8277-96A539DCF486}" dt="2022-03-21T17:39:54.502" v="3100" actId="47"/>
        <pc:sldMkLst>
          <pc:docMk/>
          <pc:sldMk cId="533827092" sldId="414"/>
        </pc:sldMkLst>
      </pc:sldChg>
      <pc:sldChg chg="modSp mod">
        <pc:chgData name="Anna Japs" userId="d8ed7eda-dbb2-4951-9842-a6ff0a078b38" providerId="ADAL" clId="{080F5370-1A31-411D-8277-96A539DCF486}" dt="2022-03-09T11:05:46.954" v="14" actId="404"/>
        <pc:sldMkLst>
          <pc:docMk/>
          <pc:sldMk cId="3999975171" sldId="448"/>
        </pc:sldMkLst>
        <pc:spChg chg="mod">
          <ac:chgData name="Anna Japs" userId="d8ed7eda-dbb2-4951-9842-a6ff0a078b38" providerId="ADAL" clId="{080F5370-1A31-411D-8277-96A539DCF486}" dt="2022-03-09T11:05:31.563" v="11" actId="404"/>
          <ac:spMkLst>
            <pc:docMk/>
            <pc:sldMk cId="3999975171" sldId="448"/>
            <ac:spMk id="5" creationId="{FC11FA16-1247-47A3-B4CA-B971525FE2DA}"/>
          </ac:spMkLst>
        </pc:spChg>
        <pc:spChg chg="mod">
          <ac:chgData name="Anna Japs" userId="d8ed7eda-dbb2-4951-9842-a6ff0a078b38" providerId="ADAL" clId="{080F5370-1A31-411D-8277-96A539DCF486}" dt="2022-03-09T11:05:35.636" v="12" actId="404"/>
          <ac:spMkLst>
            <pc:docMk/>
            <pc:sldMk cId="3999975171" sldId="448"/>
            <ac:spMk id="7" creationId="{F2099DFA-488D-4F9A-9F76-24E24FDAD306}"/>
          </ac:spMkLst>
        </pc:spChg>
        <pc:spChg chg="mod">
          <ac:chgData name="Anna Japs" userId="d8ed7eda-dbb2-4951-9842-a6ff0a078b38" providerId="ADAL" clId="{080F5370-1A31-411D-8277-96A539DCF486}" dt="2022-03-09T11:05:40.349" v="13" actId="404"/>
          <ac:spMkLst>
            <pc:docMk/>
            <pc:sldMk cId="3999975171" sldId="448"/>
            <ac:spMk id="9" creationId="{326ABADC-7834-43C4-9952-664B3C7A2F8B}"/>
          </ac:spMkLst>
        </pc:spChg>
        <pc:spChg chg="mod">
          <ac:chgData name="Anna Japs" userId="d8ed7eda-dbb2-4951-9842-a6ff0a078b38" providerId="ADAL" clId="{080F5370-1A31-411D-8277-96A539DCF486}" dt="2022-03-09T11:05:46.954" v="14" actId="404"/>
          <ac:spMkLst>
            <pc:docMk/>
            <pc:sldMk cId="3999975171" sldId="448"/>
            <ac:spMk id="10" creationId="{A75C648E-E68A-47D7-BDFB-86F0AAC7D16E}"/>
          </ac:spMkLst>
        </pc:spChg>
      </pc:sldChg>
      <pc:sldChg chg="del">
        <pc:chgData name="Anna Japs" userId="d8ed7eda-dbb2-4951-9842-a6ff0a078b38" providerId="ADAL" clId="{080F5370-1A31-411D-8277-96A539DCF486}" dt="2022-03-21T19:34:45.586" v="4586" actId="47"/>
        <pc:sldMkLst>
          <pc:docMk/>
          <pc:sldMk cId="2168141018" sldId="459"/>
        </pc:sldMkLst>
      </pc:sldChg>
      <pc:sldChg chg="modSp mod">
        <pc:chgData name="Anna Japs" userId="d8ed7eda-dbb2-4951-9842-a6ff0a078b38" providerId="ADAL" clId="{080F5370-1A31-411D-8277-96A539DCF486}" dt="2022-03-16T10:44:58.082" v="26" actId="27636"/>
        <pc:sldMkLst>
          <pc:docMk/>
          <pc:sldMk cId="1090141614" sldId="475"/>
        </pc:sldMkLst>
        <pc:spChg chg="mod">
          <ac:chgData name="Anna Japs" userId="d8ed7eda-dbb2-4951-9842-a6ff0a078b38" providerId="ADAL" clId="{080F5370-1A31-411D-8277-96A539DCF486}" dt="2022-03-16T10:44:58.082" v="26" actId="27636"/>
          <ac:spMkLst>
            <pc:docMk/>
            <pc:sldMk cId="1090141614" sldId="475"/>
            <ac:spMk id="4" creationId="{19DC7B2D-6504-4CDF-8713-02E84796BC1B}"/>
          </ac:spMkLst>
        </pc:spChg>
      </pc:sldChg>
      <pc:sldChg chg="modSp">
        <pc:chgData name="Anna Japs" userId="d8ed7eda-dbb2-4951-9842-a6ff0a078b38" providerId="ADAL" clId="{080F5370-1A31-411D-8277-96A539DCF486}" dt="2022-03-21T11:42:58.460" v="40" actId="20577"/>
        <pc:sldMkLst>
          <pc:docMk/>
          <pc:sldMk cId="3852553629" sldId="483"/>
        </pc:sldMkLst>
        <pc:spChg chg="mod">
          <ac:chgData name="Anna Japs" userId="d8ed7eda-dbb2-4951-9842-a6ff0a078b38" providerId="ADAL" clId="{080F5370-1A31-411D-8277-96A539DCF486}" dt="2022-03-21T11:42:58.460" v="40" actId="20577"/>
          <ac:spMkLst>
            <pc:docMk/>
            <pc:sldMk cId="3852553629" sldId="483"/>
            <ac:spMk id="4" creationId="{8FB992B2-AF0C-433A-B0FB-8754FD1FD316}"/>
          </ac:spMkLst>
        </pc:spChg>
      </pc:sldChg>
      <pc:sldChg chg="modSp">
        <pc:chgData name="Anna Japs" userId="d8ed7eda-dbb2-4951-9842-a6ff0a078b38" providerId="ADAL" clId="{080F5370-1A31-411D-8277-96A539DCF486}" dt="2022-03-21T11:43:06.388" v="43" actId="20577"/>
        <pc:sldMkLst>
          <pc:docMk/>
          <pc:sldMk cId="2483928950" sldId="491"/>
        </pc:sldMkLst>
        <pc:spChg chg="mod">
          <ac:chgData name="Anna Japs" userId="d8ed7eda-dbb2-4951-9842-a6ff0a078b38" providerId="ADAL" clId="{080F5370-1A31-411D-8277-96A539DCF486}" dt="2022-03-21T11:43:06.388" v="43" actId="20577"/>
          <ac:spMkLst>
            <pc:docMk/>
            <pc:sldMk cId="2483928950" sldId="491"/>
            <ac:spMk id="4" creationId="{8FB992B2-AF0C-433A-B0FB-8754FD1FD316}"/>
          </ac:spMkLst>
        </pc:spChg>
      </pc:sldChg>
      <pc:sldChg chg="modSp mod">
        <pc:chgData name="Anna Japs" userId="d8ed7eda-dbb2-4951-9842-a6ff0a078b38" providerId="ADAL" clId="{080F5370-1A31-411D-8277-96A539DCF486}" dt="2022-03-09T11:05:10.006" v="10" actId="404"/>
        <pc:sldMkLst>
          <pc:docMk/>
          <pc:sldMk cId="870731762" sldId="494"/>
        </pc:sldMkLst>
        <pc:spChg chg="mod">
          <ac:chgData name="Anna Japs" userId="d8ed7eda-dbb2-4951-9842-a6ff0a078b38" providerId="ADAL" clId="{080F5370-1A31-411D-8277-96A539DCF486}" dt="2022-03-09T11:05:10.006" v="10" actId="404"/>
          <ac:spMkLst>
            <pc:docMk/>
            <pc:sldMk cId="870731762" sldId="494"/>
            <ac:spMk id="7" creationId="{2A282687-95CB-46AE-B87B-2ACE2F12FAAE}"/>
          </ac:spMkLst>
        </pc:spChg>
      </pc:sldChg>
      <pc:sldChg chg="modSp mod">
        <pc:chgData name="Anna Japs" userId="d8ed7eda-dbb2-4951-9842-a6ff0a078b38" providerId="ADAL" clId="{080F5370-1A31-411D-8277-96A539DCF486}" dt="2022-03-16T10:44:58.313" v="30" actId="27636"/>
        <pc:sldMkLst>
          <pc:docMk/>
          <pc:sldMk cId="3655124927" sldId="496"/>
        </pc:sldMkLst>
        <pc:spChg chg="mod">
          <ac:chgData name="Anna Japs" userId="d8ed7eda-dbb2-4951-9842-a6ff0a078b38" providerId="ADAL" clId="{080F5370-1A31-411D-8277-96A539DCF486}" dt="2022-03-16T10:44:58.313" v="30" actId="27636"/>
          <ac:spMkLst>
            <pc:docMk/>
            <pc:sldMk cId="3655124927" sldId="496"/>
            <ac:spMk id="7" creationId="{2A282687-95CB-46AE-B87B-2ACE2F12FAAE}"/>
          </ac:spMkLst>
        </pc:spChg>
      </pc:sldChg>
      <pc:sldChg chg="modSp mod">
        <pc:chgData name="Anna Japs" userId="d8ed7eda-dbb2-4951-9842-a6ff0a078b38" providerId="ADAL" clId="{080F5370-1A31-411D-8277-96A539DCF486}" dt="2022-03-09T11:04:57.642" v="8" actId="404"/>
        <pc:sldMkLst>
          <pc:docMk/>
          <pc:sldMk cId="2793752413" sldId="499"/>
        </pc:sldMkLst>
        <pc:spChg chg="mod">
          <ac:chgData name="Anna Japs" userId="d8ed7eda-dbb2-4951-9842-a6ff0a078b38" providerId="ADAL" clId="{080F5370-1A31-411D-8277-96A539DCF486}" dt="2022-03-09T11:04:57.642" v="8" actId="404"/>
          <ac:spMkLst>
            <pc:docMk/>
            <pc:sldMk cId="2793752413" sldId="499"/>
            <ac:spMk id="7" creationId="{2A282687-95CB-46AE-B87B-2ACE2F12FAAE}"/>
          </ac:spMkLst>
        </pc:spChg>
      </pc:sldChg>
      <pc:sldChg chg="modSp">
        <pc:chgData name="Anna Japs" userId="d8ed7eda-dbb2-4951-9842-a6ff0a078b38" providerId="ADAL" clId="{080F5370-1A31-411D-8277-96A539DCF486}" dt="2022-03-21T11:47:45.961" v="46" actId="20577"/>
        <pc:sldMkLst>
          <pc:docMk/>
          <pc:sldMk cId="3450773866" sldId="501"/>
        </pc:sldMkLst>
        <pc:spChg chg="mod">
          <ac:chgData name="Anna Japs" userId="d8ed7eda-dbb2-4951-9842-a6ff0a078b38" providerId="ADAL" clId="{080F5370-1A31-411D-8277-96A539DCF486}" dt="2022-03-21T11:47:45.961" v="46" actId="20577"/>
          <ac:spMkLst>
            <pc:docMk/>
            <pc:sldMk cId="3450773866" sldId="501"/>
            <ac:spMk id="4" creationId="{8FB992B2-AF0C-433A-B0FB-8754FD1FD316}"/>
          </ac:spMkLst>
        </pc:spChg>
      </pc:sldChg>
      <pc:sldChg chg="del">
        <pc:chgData name="Anna Japs" userId="d8ed7eda-dbb2-4951-9842-a6ff0a078b38" providerId="ADAL" clId="{080F5370-1A31-411D-8277-96A539DCF486}" dt="2022-03-21T19:34:44.959" v="4585" actId="47"/>
        <pc:sldMkLst>
          <pc:docMk/>
          <pc:sldMk cId="3984550113" sldId="511"/>
        </pc:sldMkLst>
      </pc:sldChg>
      <pc:sldChg chg="modSp mod">
        <pc:chgData name="Anna Japs" userId="d8ed7eda-dbb2-4951-9842-a6ff0a078b38" providerId="ADAL" clId="{080F5370-1A31-411D-8277-96A539DCF486}" dt="2022-03-16T10:44:58.240" v="29" actId="27636"/>
        <pc:sldMkLst>
          <pc:docMk/>
          <pc:sldMk cId="46780297" sldId="513"/>
        </pc:sldMkLst>
        <pc:spChg chg="mod">
          <ac:chgData name="Anna Japs" userId="d8ed7eda-dbb2-4951-9842-a6ff0a078b38" providerId="ADAL" clId="{080F5370-1A31-411D-8277-96A539DCF486}" dt="2022-03-16T10:44:58.240" v="29" actId="27636"/>
          <ac:spMkLst>
            <pc:docMk/>
            <pc:sldMk cId="46780297" sldId="513"/>
            <ac:spMk id="3" creationId="{BA5A5D4E-19D6-4BD7-9A5F-1CD3E0EF6F8D}"/>
          </ac:spMkLst>
        </pc:spChg>
      </pc:sldChg>
      <pc:sldChg chg="modSp mod">
        <pc:chgData name="Anna Japs" userId="d8ed7eda-dbb2-4951-9842-a6ff0a078b38" providerId="ADAL" clId="{080F5370-1A31-411D-8277-96A539DCF486}" dt="2022-03-16T10:44:58.145" v="28" actId="27636"/>
        <pc:sldMkLst>
          <pc:docMk/>
          <pc:sldMk cId="684209357" sldId="515"/>
        </pc:sldMkLst>
        <pc:spChg chg="mod">
          <ac:chgData name="Anna Japs" userId="d8ed7eda-dbb2-4951-9842-a6ff0a078b38" providerId="ADAL" clId="{080F5370-1A31-411D-8277-96A539DCF486}" dt="2022-03-16T10:44:58.145" v="28" actId="27636"/>
          <ac:spMkLst>
            <pc:docMk/>
            <pc:sldMk cId="684209357" sldId="515"/>
            <ac:spMk id="3" creationId="{40BEEAFF-3906-4489-9BC4-D3CF344C38AC}"/>
          </ac:spMkLst>
        </pc:spChg>
        <pc:spChg chg="mod">
          <ac:chgData name="Anna Japs" userId="d8ed7eda-dbb2-4951-9842-a6ff0a078b38" providerId="ADAL" clId="{080F5370-1A31-411D-8277-96A539DCF486}" dt="2022-03-16T10:44:58.137" v="27" actId="27636"/>
          <ac:spMkLst>
            <pc:docMk/>
            <pc:sldMk cId="684209357" sldId="515"/>
            <ac:spMk id="4" creationId="{FC95F4BA-F751-450B-B3C8-9741AEAF1D6E}"/>
          </ac:spMkLst>
        </pc:spChg>
      </pc:sldChg>
      <pc:sldChg chg="modSp">
        <pc:chgData name="Anna Japs" userId="d8ed7eda-dbb2-4951-9842-a6ff0a078b38" providerId="ADAL" clId="{080F5370-1A31-411D-8277-96A539DCF486}" dt="2022-03-21T11:54:55.799" v="49" actId="20577"/>
        <pc:sldMkLst>
          <pc:docMk/>
          <pc:sldMk cId="4282423040" sldId="537"/>
        </pc:sldMkLst>
        <pc:spChg chg="mod">
          <ac:chgData name="Anna Japs" userId="d8ed7eda-dbb2-4951-9842-a6ff0a078b38" providerId="ADAL" clId="{080F5370-1A31-411D-8277-96A539DCF486}" dt="2022-03-21T11:54:55.799" v="49" actId="20577"/>
          <ac:spMkLst>
            <pc:docMk/>
            <pc:sldMk cId="4282423040" sldId="537"/>
            <ac:spMk id="4" creationId="{8FB992B2-AF0C-433A-B0FB-8754FD1FD316}"/>
          </ac:spMkLst>
        </pc:spChg>
      </pc:sldChg>
      <pc:sldChg chg="modSp mod">
        <pc:chgData name="Anna Japs" userId="d8ed7eda-dbb2-4951-9842-a6ff0a078b38" providerId="ADAL" clId="{080F5370-1A31-411D-8277-96A539DCF486}" dt="2022-03-16T10:44:58.419" v="32" actId="27636"/>
        <pc:sldMkLst>
          <pc:docMk/>
          <pc:sldMk cId="1582945425" sldId="540"/>
        </pc:sldMkLst>
        <pc:spChg chg="mod">
          <ac:chgData name="Anna Japs" userId="d8ed7eda-dbb2-4951-9842-a6ff0a078b38" providerId="ADAL" clId="{080F5370-1A31-411D-8277-96A539DCF486}" dt="2022-03-16T10:44:58.419" v="32" actId="27636"/>
          <ac:spMkLst>
            <pc:docMk/>
            <pc:sldMk cId="1582945425" sldId="540"/>
            <ac:spMk id="2" creationId="{1A178AA1-19CF-43A8-B19F-4042B6282FE1}"/>
          </ac:spMkLst>
        </pc:spChg>
      </pc:sldChg>
      <pc:sldChg chg="modSp">
        <pc:chgData name="Anna Japs" userId="d8ed7eda-dbb2-4951-9842-a6ff0a078b38" providerId="ADAL" clId="{080F5370-1A31-411D-8277-96A539DCF486}" dt="2022-03-21T18:01:05.770" v="4477" actId="20577"/>
        <pc:sldMkLst>
          <pc:docMk/>
          <pc:sldMk cId="301032058" sldId="541"/>
        </pc:sldMkLst>
        <pc:spChg chg="mod">
          <ac:chgData name="Anna Japs" userId="d8ed7eda-dbb2-4951-9842-a6ff0a078b38" providerId="ADAL" clId="{080F5370-1A31-411D-8277-96A539DCF486}" dt="2022-03-21T18:01:05.770" v="4477" actId="20577"/>
          <ac:spMkLst>
            <pc:docMk/>
            <pc:sldMk cId="301032058" sldId="541"/>
            <ac:spMk id="4" creationId="{8FB992B2-AF0C-433A-B0FB-8754FD1FD316}"/>
          </ac:spMkLst>
        </pc:spChg>
      </pc:sldChg>
      <pc:sldChg chg="modSp mod">
        <pc:chgData name="Anna Japs" userId="d8ed7eda-dbb2-4951-9842-a6ff0a078b38" providerId="ADAL" clId="{080F5370-1A31-411D-8277-96A539DCF486}" dt="2022-03-16T10:44:58.391" v="31" actId="27636"/>
        <pc:sldMkLst>
          <pc:docMk/>
          <pc:sldMk cId="704398509" sldId="544"/>
        </pc:sldMkLst>
        <pc:spChg chg="mod">
          <ac:chgData name="Anna Japs" userId="d8ed7eda-dbb2-4951-9842-a6ff0a078b38" providerId="ADAL" clId="{080F5370-1A31-411D-8277-96A539DCF486}" dt="2022-03-16T10:44:58.391" v="31" actId="27636"/>
          <ac:spMkLst>
            <pc:docMk/>
            <pc:sldMk cId="704398509" sldId="544"/>
            <ac:spMk id="3" creationId="{582701E1-E9F2-4161-A4DF-F724BFA9278A}"/>
          </ac:spMkLst>
        </pc:spChg>
      </pc:sldChg>
      <pc:sldChg chg="modSp mod">
        <pc:chgData name="Anna Japs" userId="d8ed7eda-dbb2-4951-9842-a6ff0a078b38" providerId="ADAL" clId="{080F5370-1A31-411D-8277-96A539DCF486}" dt="2022-03-16T10:44:58.620" v="35" actId="27636"/>
        <pc:sldMkLst>
          <pc:docMk/>
          <pc:sldMk cId="3648258870" sldId="548"/>
        </pc:sldMkLst>
        <pc:spChg chg="mod">
          <ac:chgData name="Anna Japs" userId="d8ed7eda-dbb2-4951-9842-a6ff0a078b38" providerId="ADAL" clId="{080F5370-1A31-411D-8277-96A539DCF486}" dt="2022-03-16T10:44:58.620" v="35" actId="27636"/>
          <ac:spMkLst>
            <pc:docMk/>
            <pc:sldMk cId="3648258870" sldId="548"/>
            <ac:spMk id="2" creationId="{1A178AA1-19CF-43A8-B19F-4042B6282FE1}"/>
          </ac:spMkLst>
        </pc:spChg>
      </pc:sldChg>
      <pc:sldChg chg="add del">
        <pc:chgData name="Anna Japs" userId="d8ed7eda-dbb2-4951-9842-a6ff0a078b38" providerId="ADAL" clId="{080F5370-1A31-411D-8277-96A539DCF486}" dt="2022-03-30T10:34:36.921" v="4689" actId="47"/>
        <pc:sldMkLst>
          <pc:docMk/>
          <pc:sldMk cId="4121397830" sldId="550"/>
        </pc:sldMkLst>
      </pc:sldChg>
      <pc:sldChg chg="modSp mod">
        <pc:chgData name="Anna Japs" userId="d8ed7eda-dbb2-4951-9842-a6ff0a078b38" providerId="ADAL" clId="{080F5370-1A31-411D-8277-96A539DCF486}" dt="2022-03-16T10:44:58.512" v="33" actId="27636"/>
        <pc:sldMkLst>
          <pc:docMk/>
          <pc:sldMk cId="1052625795" sldId="555"/>
        </pc:sldMkLst>
        <pc:spChg chg="mod">
          <ac:chgData name="Anna Japs" userId="d8ed7eda-dbb2-4951-9842-a6ff0a078b38" providerId="ADAL" clId="{080F5370-1A31-411D-8277-96A539DCF486}" dt="2022-03-16T10:44:58.512" v="33" actId="27636"/>
          <ac:spMkLst>
            <pc:docMk/>
            <pc:sldMk cId="1052625795" sldId="555"/>
            <ac:spMk id="3" creationId="{214F5C4A-8EB5-4892-983C-D7BBC5AD4175}"/>
          </ac:spMkLst>
        </pc:spChg>
      </pc:sldChg>
      <pc:sldChg chg="modSp add del mod modShow">
        <pc:chgData name="Anna Japs" userId="d8ed7eda-dbb2-4951-9842-a6ff0a078b38" providerId="ADAL" clId="{080F5370-1A31-411D-8277-96A539DCF486}" dt="2022-04-06T11:13:11.256" v="4697" actId="729"/>
        <pc:sldMkLst>
          <pc:docMk/>
          <pc:sldMk cId="2713747215" sldId="556"/>
        </pc:sldMkLst>
        <pc:spChg chg="mod">
          <ac:chgData name="Anna Japs" userId="d8ed7eda-dbb2-4951-9842-a6ff0a078b38" providerId="ADAL" clId="{080F5370-1A31-411D-8277-96A539DCF486}" dt="2022-04-06T11:13:03.768" v="4696" actId="20577"/>
          <ac:spMkLst>
            <pc:docMk/>
            <pc:sldMk cId="2713747215" sldId="556"/>
            <ac:spMk id="3" creationId="{CA911FB1-81A8-4097-90FD-8125B3D046A4}"/>
          </ac:spMkLst>
        </pc:spChg>
      </pc:sldChg>
      <pc:sldChg chg="modSp">
        <pc:chgData name="Anna Japs" userId="d8ed7eda-dbb2-4951-9842-a6ff0a078b38" providerId="ADAL" clId="{080F5370-1A31-411D-8277-96A539DCF486}" dt="2022-03-21T18:01:45.501" v="4481" actId="20577"/>
        <pc:sldMkLst>
          <pc:docMk/>
          <pc:sldMk cId="4043370712" sldId="560"/>
        </pc:sldMkLst>
        <pc:spChg chg="mod">
          <ac:chgData name="Anna Japs" userId="d8ed7eda-dbb2-4951-9842-a6ff0a078b38" providerId="ADAL" clId="{080F5370-1A31-411D-8277-96A539DCF486}" dt="2022-03-21T18:01:45.501" v="4481" actId="20577"/>
          <ac:spMkLst>
            <pc:docMk/>
            <pc:sldMk cId="4043370712" sldId="560"/>
            <ac:spMk id="4" creationId="{8FB992B2-AF0C-433A-B0FB-8754FD1FD316}"/>
          </ac:spMkLst>
        </pc:spChg>
      </pc:sldChg>
      <pc:sldChg chg="modSp mod">
        <pc:chgData name="Anna Japs" userId="d8ed7eda-dbb2-4951-9842-a6ff0a078b38" providerId="ADAL" clId="{080F5370-1A31-411D-8277-96A539DCF486}" dt="2022-03-16T10:44:58.593" v="34" actId="27636"/>
        <pc:sldMkLst>
          <pc:docMk/>
          <pc:sldMk cId="1651199428" sldId="561"/>
        </pc:sldMkLst>
        <pc:spChg chg="mod">
          <ac:chgData name="Anna Japs" userId="d8ed7eda-dbb2-4951-9842-a6ff0a078b38" providerId="ADAL" clId="{080F5370-1A31-411D-8277-96A539DCF486}" dt="2022-03-16T10:44:58.593" v="34" actId="27636"/>
          <ac:spMkLst>
            <pc:docMk/>
            <pc:sldMk cId="1651199428" sldId="561"/>
            <ac:spMk id="5" creationId="{8E5DB12F-A67C-44F2-A70C-6A4755776AAB}"/>
          </ac:spMkLst>
        </pc:spChg>
      </pc:sldChg>
      <pc:sldChg chg="modSp mod">
        <pc:chgData name="Anna Japs" userId="d8ed7eda-dbb2-4951-9842-a6ff0a078b38" providerId="ADAL" clId="{080F5370-1A31-411D-8277-96A539DCF486}" dt="2022-03-09T10:50:21.308" v="1" actId="1035"/>
        <pc:sldMkLst>
          <pc:docMk/>
          <pc:sldMk cId="3958681422" sldId="568"/>
        </pc:sldMkLst>
        <pc:picChg chg="mod">
          <ac:chgData name="Anna Japs" userId="d8ed7eda-dbb2-4951-9842-a6ff0a078b38" providerId="ADAL" clId="{080F5370-1A31-411D-8277-96A539DCF486}" dt="2022-03-09T10:50:21.308" v="1" actId="1035"/>
          <ac:picMkLst>
            <pc:docMk/>
            <pc:sldMk cId="3958681422" sldId="568"/>
            <ac:picMk id="3" creationId="{A834167C-FCFD-423F-9818-958F1AB079F5}"/>
          </ac:picMkLst>
        </pc:picChg>
      </pc:sldChg>
      <pc:sldChg chg="modSp mod">
        <pc:chgData name="Anna Japs" userId="d8ed7eda-dbb2-4951-9842-a6ff0a078b38" providerId="ADAL" clId="{080F5370-1A31-411D-8277-96A539DCF486}" dt="2022-03-16T10:44:58.677" v="36" actId="27636"/>
        <pc:sldMkLst>
          <pc:docMk/>
          <pc:sldMk cId="1263291166" sldId="571"/>
        </pc:sldMkLst>
        <pc:spChg chg="mod">
          <ac:chgData name="Anna Japs" userId="d8ed7eda-dbb2-4951-9842-a6ff0a078b38" providerId="ADAL" clId="{080F5370-1A31-411D-8277-96A539DCF486}" dt="2022-03-16T10:44:58.677" v="36" actId="27636"/>
          <ac:spMkLst>
            <pc:docMk/>
            <pc:sldMk cId="1263291166" sldId="571"/>
            <ac:spMk id="3" creationId="{BD4052EA-6EC8-4DEC-8081-99BBD074C4E5}"/>
          </ac:spMkLst>
        </pc:spChg>
      </pc:sldChg>
      <pc:sldChg chg="modSp mod">
        <pc:chgData name="Anna Japs" userId="d8ed7eda-dbb2-4951-9842-a6ff0a078b38" providerId="ADAL" clId="{080F5370-1A31-411D-8277-96A539DCF486}" dt="2022-03-09T11:04:05.676" v="2" actId="404"/>
        <pc:sldMkLst>
          <pc:docMk/>
          <pc:sldMk cId="92478765" sldId="574"/>
        </pc:sldMkLst>
        <pc:spChg chg="mod">
          <ac:chgData name="Anna Japs" userId="d8ed7eda-dbb2-4951-9842-a6ff0a078b38" providerId="ADAL" clId="{080F5370-1A31-411D-8277-96A539DCF486}" dt="2022-03-09T11:04:05.676" v="2" actId="404"/>
          <ac:spMkLst>
            <pc:docMk/>
            <pc:sldMk cId="92478765" sldId="574"/>
            <ac:spMk id="3" creationId="{1A8662E5-6C1B-414A-B217-B6AFB42F4183}"/>
          </ac:spMkLst>
        </pc:spChg>
      </pc:sldChg>
      <pc:sldChg chg="modSp mod">
        <pc:chgData name="Anna Japs" userId="d8ed7eda-dbb2-4951-9842-a6ff0a078b38" providerId="ADAL" clId="{080F5370-1A31-411D-8277-96A539DCF486}" dt="2022-03-09T11:04:11.889" v="3" actId="404"/>
        <pc:sldMkLst>
          <pc:docMk/>
          <pc:sldMk cId="1468023497" sldId="575"/>
        </pc:sldMkLst>
        <pc:spChg chg="mod">
          <ac:chgData name="Anna Japs" userId="d8ed7eda-dbb2-4951-9842-a6ff0a078b38" providerId="ADAL" clId="{080F5370-1A31-411D-8277-96A539DCF486}" dt="2022-03-09T11:04:11.889" v="3" actId="404"/>
          <ac:spMkLst>
            <pc:docMk/>
            <pc:sldMk cId="1468023497" sldId="575"/>
            <ac:spMk id="3" creationId="{5C90F56D-0733-467A-B29F-575A28E9A051}"/>
          </ac:spMkLst>
        </pc:spChg>
      </pc:sldChg>
      <pc:sldChg chg="modSp mod">
        <pc:chgData name="Anna Japs" userId="d8ed7eda-dbb2-4951-9842-a6ff0a078b38" providerId="ADAL" clId="{080F5370-1A31-411D-8277-96A539DCF486}" dt="2022-03-09T11:04:20.245" v="5" actId="27636"/>
        <pc:sldMkLst>
          <pc:docMk/>
          <pc:sldMk cId="1695333580" sldId="576"/>
        </pc:sldMkLst>
        <pc:spChg chg="mod">
          <ac:chgData name="Anna Japs" userId="d8ed7eda-dbb2-4951-9842-a6ff0a078b38" providerId="ADAL" clId="{080F5370-1A31-411D-8277-96A539DCF486}" dt="2022-03-09T11:04:20.245" v="5" actId="27636"/>
          <ac:spMkLst>
            <pc:docMk/>
            <pc:sldMk cId="1695333580" sldId="576"/>
            <ac:spMk id="3" creationId="{45DE9D59-14C3-41C4-891F-13561137E6BD}"/>
          </ac:spMkLst>
        </pc:spChg>
      </pc:sldChg>
      <pc:sldChg chg="mod modShow">
        <pc:chgData name="Anna Japs" userId="d8ed7eda-dbb2-4951-9842-a6ff0a078b38" providerId="ADAL" clId="{080F5370-1A31-411D-8277-96A539DCF486}" dt="2022-03-21T19:00:16.946" v="4489" actId="729"/>
        <pc:sldMkLst>
          <pc:docMk/>
          <pc:sldMk cId="1682804919" sldId="579"/>
        </pc:sldMkLst>
      </pc:sldChg>
      <pc:sldChg chg="modSp">
        <pc:chgData name="Anna Japs" userId="d8ed7eda-dbb2-4951-9842-a6ff0a078b38" providerId="ADAL" clId="{080F5370-1A31-411D-8277-96A539DCF486}" dt="2022-03-21T18:01:50.858" v="4484" actId="20577"/>
        <pc:sldMkLst>
          <pc:docMk/>
          <pc:sldMk cId="3016554677" sldId="581"/>
        </pc:sldMkLst>
        <pc:spChg chg="mod">
          <ac:chgData name="Anna Japs" userId="d8ed7eda-dbb2-4951-9842-a6ff0a078b38" providerId="ADAL" clId="{080F5370-1A31-411D-8277-96A539DCF486}" dt="2022-03-21T18:01:50.858" v="4484" actId="20577"/>
          <ac:spMkLst>
            <pc:docMk/>
            <pc:sldMk cId="3016554677" sldId="581"/>
            <ac:spMk id="3" creationId="{87821BF8-61E4-46B1-8ACE-169D69922D00}"/>
          </ac:spMkLst>
        </pc:spChg>
      </pc:sldChg>
      <pc:sldChg chg="delSp modSp mod">
        <pc:chgData name="Anna Japs" userId="d8ed7eda-dbb2-4951-9842-a6ff0a078b38" providerId="ADAL" clId="{080F5370-1A31-411D-8277-96A539DCF486}" dt="2022-03-21T18:01:57.086" v="4487" actId="20577"/>
        <pc:sldMkLst>
          <pc:docMk/>
          <pc:sldMk cId="3868258698" sldId="582"/>
        </pc:sldMkLst>
        <pc:spChg chg="del">
          <ac:chgData name="Anna Japs" userId="d8ed7eda-dbb2-4951-9842-a6ff0a078b38" providerId="ADAL" clId="{080F5370-1A31-411D-8277-96A539DCF486}" dt="2022-03-16T10:33:41.750" v="15" actId="478"/>
          <ac:spMkLst>
            <pc:docMk/>
            <pc:sldMk cId="3868258698" sldId="582"/>
            <ac:spMk id="2" creationId="{C3DDD11C-FD98-48A6-9ED7-28A1A304072E}"/>
          </ac:spMkLst>
        </pc:spChg>
        <pc:spChg chg="mod">
          <ac:chgData name="Anna Japs" userId="d8ed7eda-dbb2-4951-9842-a6ff0a078b38" providerId="ADAL" clId="{080F5370-1A31-411D-8277-96A539DCF486}" dt="2022-03-21T18:01:57.086" v="4487" actId="20577"/>
          <ac:spMkLst>
            <pc:docMk/>
            <pc:sldMk cId="3868258698" sldId="582"/>
            <ac:spMk id="3" creationId="{87821BF8-61E4-46B1-8ACE-169D69922D00}"/>
          </ac:spMkLst>
        </pc:spChg>
      </pc:sldChg>
      <pc:sldChg chg="modSp mod">
        <pc:chgData name="Anna Japs" userId="d8ed7eda-dbb2-4951-9842-a6ff0a078b38" providerId="ADAL" clId="{080F5370-1A31-411D-8277-96A539DCF486}" dt="2022-03-16T10:44:57.587" v="17" actId="27636"/>
        <pc:sldMkLst>
          <pc:docMk/>
          <pc:sldMk cId="1174492589" sldId="583"/>
        </pc:sldMkLst>
        <pc:spChg chg="mod">
          <ac:chgData name="Anna Japs" userId="d8ed7eda-dbb2-4951-9842-a6ff0a078b38" providerId="ADAL" clId="{080F5370-1A31-411D-8277-96A539DCF486}" dt="2022-03-16T10:44:57.587" v="17" actId="27636"/>
          <ac:spMkLst>
            <pc:docMk/>
            <pc:sldMk cId="1174492589" sldId="583"/>
            <ac:spMk id="2" creationId="{1A178AA1-19CF-43A8-B19F-4042B6282FE1}"/>
          </ac:spMkLst>
        </pc:spChg>
      </pc:sldChg>
      <pc:sldChg chg="modSp mod">
        <pc:chgData name="Anna Japs" userId="d8ed7eda-dbb2-4951-9842-a6ff0a078b38" providerId="ADAL" clId="{080F5370-1A31-411D-8277-96A539DCF486}" dt="2022-03-16T10:44:58.716" v="37" actId="27636"/>
        <pc:sldMkLst>
          <pc:docMk/>
          <pc:sldMk cId="2058317693" sldId="584"/>
        </pc:sldMkLst>
        <pc:spChg chg="mod">
          <ac:chgData name="Anna Japs" userId="d8ed7eda-dbb2-4951-9842-a6ff0a078b38" providerId="ADAL" clId="{080F5370-1A31-411D-8277-96A539DCF486}" dt="2022-03-16T10:44:58.716" v="37" actId="27636"/>
          <ac:spMkLst>
            <pc:docMk/>
            <pc:sldMk cId="2058317693" sldId="584"/>
            <ac:spMk id="2" creationId="{1A178AA1-19CF-43A8-B19F-4042B6282FE1}"/>
          </ac:spMkLst>
        </pc:spChg>
      </pc:sldChg>
      <pc:sldChg chg="modSp mod">
        <pc:chgData name="Anna Japs" userId="d8ed7eda-dbb2-4951-9842-a6ff0a078b38" providerId="ADAL" clId="{080F5370-1A31-411D-8277-96A539DCF486}" dt="2022-03-16T10:44:57.697" v="18" actId="27636"/>
        <pc:sldMkLst>
          <pc:docMk/>
          <pc:sldMk cId="779405894" sldId="596"/>
        </pc:sldMkLst>
        <pc:spChg chg="mod">
          <ac:chgData name="Anna Japs" userId="d8ed7eda-dbb2-4951-9842-a6ff0a078b38" providerId="ADAL" clId="{080F5370-1A31-411D-8277-96A539DCF486}" dt="2022-03-16T10:44:57.697" v="18" actId="27636"/>
          <ac:spMkLst>
            <pc:docMk/>
            <pc:sldMk cId="779405894" sldId="596"/>
            <ac:spMk id="5" creationId="{62912F32-706F-41FD-8F09-8C79738F8E32}"/>
          </ac:spMkLst>
        </pc:spChg>
      </pc:sldChg>
      <pc:sldChg chg="modSp add del mod">
        <pc:chgData name="Anna Japs" userId="d8ed7eda-dbb2-4951-9842-a6ff0a078b38" providerId="ADAL" clId="{080F5370-1A31-411D-8277-96A539DCF486}" dt="2022-03-30T10:34:36.921" v="4689" actId="47"/>
        <pc:sldMkLst>
          <pc:docMk/>
          <pc:sldMk cId="544922193" sldId="598"/>
        </pc:sldMkLst>
        <pc:spChg chg="mod">
          <ac:chgData name="Anna Japs" userId="d8ed7eda-dbb2-4951-9842-a6ff0a078b38" providerId="ADAL" clId="{080F5370-1A31-411D-8277-96A539DCF486}" dt="2022-03-16T10:44:57.797" v="21" actId="27636"/>
          <ac:spMkLst>
            <pc:docMk/>
            <pc:sldMk cId="544922193" sldId="598"/>
            <ac:spMk id="3" creationId="{7D1F0636-7EF8-4D29-9C47-12E6EF0BAE0A}"/>
          </ac:spMkLst>
        </pc:spChg>
      </pc:sldChg>
      <pc:sldChg chg="add del">
        <pc:chgData name="Anna Japs" userId="d8ed7eda-dbb2-4951-9842-a6ff0a078b38" providerId="ADAL" clId="{080F5370-1A31-411D-8277-96A539DCF486}" dt="2022-03-30T10:34:36.921" v="4689" actId="47"/>
        <pc:sldMkLst>
          <pc:docMk/>
          <pc:sldMk cId="2918909184" sldId="599"/>
        </pc:sldMkLst>
      </pc:sldChg>
      <pc:sldChg chg="add del">
        <pc:chgData name="Anna Japs" userId="d8ed7eda-dbb2-4951-9842-a6ff0a078b38" providerId="ADAL" clId="{080F5370-1A31-411D-8277-96A539DCF486}" dt="2022-03-30T10:34:36.921" v="4689" actId="47"/>
        <pc:sldMkLst>
          <pc:docMk/>
          <pc:sldMk cId="3146716188" sldId="600"/>
        </pc:sldMkLst>
      </pc:sldChg>
      <pc:sldChg chg="add del">
        <pc:chgData name="Anna Japs" userId="d8ed7eda-dbb2-4951-9842-a6ff0a078b38" providerId="ADAL" clId="{080F5370-1A31-411D-8277-96A539DCF486}" dt="2022-03-30T10:34:36.921" v="4689" actId="47"/>
        <pc:sldMkLst>
          <pc:docMk/>
          <pc:sldMk cId="2783496330" sldId="601"/>
        </pc:sldMkLst>
      </pc:sldChg>
      <pc:sldChg chg="addSp modSp add del mod">
        <pc:chgData name="Anna Japs" userId="d8ed7eda-dbb2-4951-9842-a6ff0a078b38" providerId="ADAL" clId="{080F5370-1A31-411D-8277-96A539DCF486}" dt="2022-04-06T11:24:50.767" v="4704" actId="20577"/>
        <pc:sldMkLst>
          <pc:docMk/>
          <pc:sldMk cId="3108131636" sldId="602"/>
        </pc:sldMkLst>
        <pc:spChg chg="mod">
          <ac:chgData name="Anna Japs" userId="d8ed7eda-dbb2-4951-9842-a6ff0a078b38" providerId="ADAL" clId="{080F5370-1A31-411D-8277-96A539DCF486}" dt="2022-04-06T11:24:50.767" v="4704" actId="20577"/>
          <ac:spMkLst>
            <pc:docMk/>
            <pc:sldMk cId="3108131636" sldId="602"/>
            <ac:spMk id="3" creationId="{A5CBD8F3-04E3-4081-9FA2-4BC40F1619CB}"/>
          </ac:spMkLst>
        </pc:spChg>
        <pc:inkChg chg="add">
          <ac:chgData name="Anna Japs" userId="d8ed7eda-dbb2-4951-9842-a6ff0a078b38" providerId="ADAL" clId="{080F5370-1A31-411D-8277-96A539DCF486}" dt="2022-04-06T11:03:58.751" v="4690"/>
          <ac:inkMkLst>
            <pc:docMk/>
            <pc:sldMk cId="3108131636" sldId="602"/>
            <ac:inkMk id="4" creationId="{D85827DD-4AC5-48ED-864F-A5B06388A08C}"/>
          </ac:inkMkLst>
        </pc:inkChg>
      </pc:sldChg>
      <pc:sldChg chg="modSp add del mod">
        <pc:chgData name="Anna Japs" userId="d8ed7eda-dbb2-4951-9842-a6ff0a078b38" providerId="ADAL" clId="{080F5370-1A31-411D-8277-96A539DCF486}" dt="2022-03-30T10:34:36.921" v="4689" actId="47"/>
        <pc:sldMkLst>
          <pc:docMk/>
          <pc:sldMk cId="2109853075" sldId="603"/>
        </pc:sldMkLst>
        <pc:spChg chg="mod">
          <ac:chgData name="Anna Japs" userId="d8ed7eda-dbb2-4951-9842-a6ff0a078b38" providerId="ADAL" clId="{080F5370-1A31-411D-8277-96A539DCF486}" dt="2022-03-16T10:44:57.945" v="23" actId="27636"/>
          <ac:spMkLst>
            <pc:docMk/>
            <pc:sldMk cId="2109853075" sldId="603"/>
            <ac:spMk id="3" creationId="{A5CBD8F3-04E3-4081-9FA2-4BC40F1619CB}"/>
          </ac:spMkLst>
        </pc:spChg>
      </pc:sldChg>
      <pc:sldChg chg="add del">
        <pc:chgData name="Anna Japs" userId="d8ed7eda-dbb2-4951-9842-a6ff0a078b38" providerId="ADAL" clId="{080F5370-1A31-411D-8277-96A539DCF486}" dt="2022-03-30T10:34:36.921" v="4689" actId="47"/>
        <pc:sldMkLst>
          <pc:docMk/>
          <pc:sldMk cId="793971131" sldId="604"/>
        </pc:sldMkLst>
      </pc:sldChg>
      <pc:sldChg chg="add del">
        <pc:chgData name="Anna Japs" userId="d8ed7eda-dbb2-4951-9842-a6ff0a078b38" providerId="ADAL" clId="{080F5370-1A31-411D-8277-96A539DCF486}" dt="2022-03-30T10:34:36.921" v="4689" actId="47"/>
        <pc:sldMkLst>
          <pc:docMk/>
          <pc:sldMk cId="2137149618" sldId="605"/>
        </pc:sldMkLst>
      </pc:sldChg>
      <pc:sldChg chg="modSp">
        <pc:chgData name="Anna Japs" userId="d8ed7eda-dbb2-4951-9842-a6ff0a078b38" providerId="ADAL" clId="{080F5370-1A31-411D-8277-96A539DCF486}" dt="2022-03-21T19:31:50.539" v="4501" actId="20577"/>
        <pc:sldMkLst>
          <pc:docMk/>
          <pc:sldMk cId="1943168376" sldId="607"/>
        </pc:sldMkLst>
        <pc:spChg chg="mod">
          <ac:chgData name="Anna Japs" userId="d8ed7eda-dbb2-4951-9842-a6ff0a078b38" providerId="ADAL" clId="{080F5370-1A31-411D-8277-96A539DCF486}" dt="2022-03-21T19:31:50.539" v="4501" actId="20577"/>
          <ac:spMkLst>
            <pc:docMk/>
            <pc:sldMk cId="1943168376" sldId="607"/>
            <ac:spMk id="3" creationId="{87821BF8-61E4-46B1-8ACE-169D69922D00}"/>
          </ac:spMkLst>
        </pc:spChg>
      </pc:sldChg>
      <pc:sldChg chg="modSp">
        <pc:chgData name="Anna Japs" userId="d8ed7eda-dbb2-4951-9842-a6ff0a078b38" providerId="ADAL" clId="{080F5370-1A31-411D-8277-96A539DCF486}" dt="2022-03-21T19:31:55.421" v="4504" actId="20577"/>
        <pc:sldMkLst>
          <pc:docMk/>
          <pc:sldMk cId="2836792431" sldId="608"/>
        </pc:sldMkLst>
        <pc:spChg chg="mod">
          <ac:chgData name="Anna Japs" userId="d8ed7eda-dbb2-4951-9842-a6ff0a078b38" providerId="ADAL" clId="{080F5370-1A31-411D-8277-96A539DCF486}" dt="2022-03-21T19:31:55.421" v="4504" actId="20577"/>
          <ac:spMkLst>
            <pc:docMk/>
            <pc:sldMk cId="2836792431" sldId="608"/>
            <ac:spMk id="3" creationId="{87821BF8-61E4-46B1-8ACE-169D69922D00}"/>
          </ac:spMkLst>
        </pc:spChg>
      </pc:sldChg>
      <pc:sldChg chg="mod modShow">
        <pc:chgData name="Anna Japs" userId="d8ed7eda-dbb2-4951-9842-a6ff0a078b38" providerId="ADAL" clId="{080F5370-1A31-411D-8277-96A539DCF486}" dt="2022-03-21T14:35:33.721" v="767" actId="729"/>
        <pc:sldMkLst>
          <pc:docMk/>
          <pc:sldMk cId="2805394963" sldId="610"/>
        </pc:sldMkLst>
      </pc:sldChg>
      <pc:sldChg chg="modSp mod">
        <pc:chgData name="Anna Japs" userId="d8ed7eda-dbb2-4951-9842-a6ff0a078b38" providerId="ADAL" clId="{080F5370-1A31-411D-8277-96A539DCF486}" dt="2022-03-16T10:44:57.750" v="19" actId="27636"/>
        <pc:sldMkLst>
          <pc:docMk/>
          <pc:sldMk cId="3736301324" sldId="611"/>
        </pc:sldMkLst>
        <pc:spChg chg="mod">
          <ac:chgData name="Anna Japs" userId="d8ed7eda-dbb2-4951-9842-a6ff0a078b38" providerId="ADAL" clId="{080F5370-1A31-411D-8277-96A539DCF486}" dt="2022-03-16T10:44:57.750" v="19" actId="27636"/>
          <ac:spMkLst>
            <pc:docMk/>
            <pc:sldMk cId="3736301324" sldId="611"/>
            <ac:spMk id="3" creationId="{60145049-0468-4FBE-ABAC-C305BEB410AD}"/>
          </ac:spMkLst>
        </pc:spChg>
      </pc:sldChg>
      <pc:sldChg chg="modSp mod">
        <pc:chgData name="Anna Japs" userId="d8ed7eda-dbb2-4951-9842-a6ff0a078b38" providerId="ADAL" clId="{080F5370-1A31-411D-8277-96A539DCF486}" dt="2022-03-16T10:44:57.782" v="20" actId="27636"/>
        <pc:sldMkLst>
          <pc:docMk/>
          <pc:sldMk cId="3070913491" sldId="612"/>
        </pc:sldMkLst>
        <pc:spChg chg="mod">
          <ac:chgData name="Anna Japs" userId="d8ed7eda-dbb2-4951-9842-a6ff0a078b38" providerId="ADAL" clId="{080F5370-1A31-411D-8277-96A539DCF486}" dt="2022-03-16T10:44:57.782" v="20" actId="27636"/>
          <ac:spMkLst>
            <pc:docMk/>
            <pc:sldMk cId="3070913491" sldId="612"/>
            <ac:spMk id="3" creationId="{60145049-0468-4FBE-ABAC-C305BEB410AD}"/>
          </ac:spMkLst>
        </pc:spChg>
      </pc:sldChg>
      <pc:sldChg chg="del">
        <pc:chgData name="Anna Japs" userId="d8ed7eda-dbb2-4951-9842-a6ff0a078b38" providerId="ADAL" clId="{080F5370-1A31-411D-8277-96A539DCF486}" dt="2022-03-21T13:26:56.701" v="57" actId="47"/>
        <pc:sldMkLst>
          <pc:docMk/>
          <pc:sldMk cId="3933676178" sldId="613"/>
        </pc:sldMkLst>
      </pc:sldChg>
      <pc:sldChg chg="add del">
        <pc:chgData name="Anna Japs" userId="d8ed7eda-dbb2-4951-9842-a6ff0a078b38" providerId="ADAL" clId="{080F5370-1A31-411D-8277-96A539DCF486}" dt="2022-03-30T10:34:36.921" v="4689" actId="47"/>
        <pc:sldMkLst>
          <pc:docMk/>
          <pc:sldMk cId="12890744" sldId="614"/>
        </pc:sldMkLst>
      </pc:sldChg>
      <pc:sldChg chg="add del">
        <pc:chgData name="Anna Japs" userId="d8ed7eda-dbb2-4951-9842-a6ff0a078b38" providerId="ADAL" clId="{080F5370-1A31-411D-8277-96A539DCF486}" dt="2022-03-30T10:34:36.921" v="4689" actId="47"/>
        <pc:sldMkLst>
          <pc:docMk/>
          <pc:sldMk cId="2049034829" sldId="615"/>
        </pc:sldMkLst>
      </pc:sldChg>
      <pc:sldChg chg="add del">
        <pc:chgData name="Anna Japs" userId="d8ed7eda-dbb2-4951-9842-a6ff0a078b38" providerId="ADAL" clId="{080F5370-1A31-411D-8277-96A539DCF486}" dt="2022-03-30T10:34:36.921" v="4689" actId="47"/>
        <pc:sldMkLst>
          <pc:docMk/>
          <pc:sldMk cId="3207992216" sldId="616"/>
        </pc:sldMkLst>
      </pc:sldChg>
      <pc:sldChg chg="add del">
        <pc:chgData name="Anna Japs" userId="d8ed7eda-dbb2-4951-9842-a6ff0a078b38" providerId="ADAL" clId="{080F5370-1A31-411D-8277-96A539DCF486}" dt="2022-03-30T10:34:36.921" v="4689" actId="47"/>
        <pc:sldMkLst>
          <pc:docMk/>
          <pc:sldMk cId="157562233" sldId="617"/>
        </pc:sldMkLst>
      </pc:sldChg>
      <pc:sldChg chg="add del">
        <pc:chgData name="Anna Japs" userId="d8ed7eda-dbb2-4951-9842-a6ff0a078b38" providerId="ADAL" clId="{080F5370-1A31-411D-8277-96A539DCF486}" dt="2022-03-30T10:34:36.921" v="4689" actId="47"/>
        <pc:sldMkLst>
          <pc:docMk/>
          <pc:sldMk cId="2319608477" sldId="618"/>
        </pc:sldMkLst>
      </pc:sldChg>
      <pc:sldChg chg="add del">
        <pc:chgData name="Anna Japs" userId="d8ed7eda-dbb2-4951-9842-a6ff0a078b38" providerId="ADAL" clId="{080F5370-1A31-411D-8277-96A539DCF486}" dt="2022-03-30T10:34:36.921" v="4689" actId="47"/>
        <pc:sldMkLst>
          <pc:docMk/>
          <pc:sldMk cId="2244212077" sldId="619"/>
        </pc:sldMkLst>
      </pc:sldChg>
      <pc:sldChg chg="add del">
        <pc:chgData name="Anna Japs" userId="d8ed7eda-dbb2-4951-9842-a6ff0a078b38" providerId="ADAL" clId="{080F5370-1A31-411D-8277-96A539DCF486}" dt="2022-03-30T10:34:36.921" v="4689" actId="47"/>
        <pc:sldMkLst>
          <pc:docMk/>
          <pc:sldMk cId="2765188548" sldId="620"/>
        </pc:sldMkLst>
      </pc:sldChg>
      <pc:sldChg chg="add del">
        <pc:chgData name="Anna Japs" userId="d8ed7eda-dbb2-4951-9842-a6ff0a078b38" providerId="ADAL" clId="{080F5370-1A31-411D-8277-96A539DCF486}" dt="2022-03-30T10:34:36.921" v="4689" actId="47"/>
        <pc:sldMkLst>
          <pc:docMk/>
          <pc:sldMk cId="1244195401" sldId="621"/>
        </pc:sldMkLst>
      </pc:sldChg>
      <pc:sldChg chg="add del">
        <pc:chgData name="Anna Japs" userId="d8ed7eda-dbb2-4951-9842-a6ff0a078b38" providerId="ADAL" clId="{080F5370-1A31-411D-8277-96A539DCF486}" dt="2022-03-30T10:34:36.921" v="4689" actId="47"/>
        <pc:sldMkLst>
          <pc:docMk/>
          <pc:sldMk cId="1759556137" sldId="622"/>
        </pc:sldMkLst>
      </pc:sldChg>
      <pc:sldChg chg="add del">
        <pc:chgData name="Anna Japs" userId="d8ed7eda-dbb2-4951-9842-a6ff0a078b38" providerId="ADAL" clId="{080F5370-1A31-411D-8277-96A539DCF486}" dt="2022-03-30T10:34:36.921" v="4689" actId="47"/>
        <pc:sldMkLst>
          <pc:docMk/>
          <pc:sldMk cId="2796713689" sldId="623"/>
        </pc:sldMkLst>
      </pc:sldChg>
      <pc:sldChg chg="add del">
        <pc:chgData name="Anna Japs" userId="d8ed7eda-dbb2-4951-9842-a6ff0a078b38" providerId="ADAL" clId="{080F5370-1A31-411D-8277-96A539DCF486}" dt="2022-03-30T10:34:36.921" v="4689" actId="47"/>
        <pc:sldMkLst>
          <pc:docMk/>
          <pc:sldMk cId="3239500788" sldId="624"/>
        </pc:sldMkLst>
      </pc:sldChg>
      <pc:sldChg chg="modSp add del mod">
        <pc:chgData name="Anna Japs" userId="d8ed7eda-dbb2-4951-9842-a6ff0a078b38" providerId="ADAL" clId="{080F5370-1A31-411D-8277-96A539DCF486}" dt="2022-03-30T10:34:36.921" v="4689" actId="47"/>
        <pc:sldMkLst>
          <pc:docMk/>
          <pc:sldMk cId="1535030981" sldId="625"/>
        </pc:sldMkLst>
        <pc:spChg chg="mod">
          <ac:chgData name="Anna Japs" userId="d8ed7eda-dbb2-4951-9842-a6ff0a078b38" providerId="ADAL" clId="{080F5370-1A31-411D-8277-96A539DCF486}" dt="2022-03-16T10:44:58.037" v="24" actId="27636"/>
          <ac:spMkLst>
            <pc:docMk/>
            <pc:sldMk cId="1535030981" sldId="625"/>
            <ac:spMk id="3" creationId="{E85F19C3-0D2F-4BD3-8390-E4C3B3CAFB53}"/>
          </ac:spMkLst>
        </pc:spChg>
      </pc:sldChg>
      <pc:sldChg chg="delSp modSp add del mod">
        <pc:chgData name="Anna Japs" userId="d8ed7eda-dbb2-4951-9842-a6ff0a078b38" providerId="ADAL" clId="{080F5370-1A31-411D-8277-96A539DCF486}" dt="2022-04-06T11:12:55.280" v="4693" actId="47"/>
        <pc:sldMkLst>
          <pc:docMk/>
          <pc:sldMk cId="4189904169" sldId="626"/>
        </pc:sldMkLst>
        <pc:spChg chg="del">
          <ac:chgData name="Anna Japs" userId="d8ed7eda-dbb2-4951-9842-a6ff0a078b38" providerId="ADAL" clId="{080F5370-1A31-411D-8277-96A539DCF486}" dt="2022-03-21T13:25:45.352" v="53" actId="478"/>
          <ac:spMkLst>
            <pc:docMk/>
            <pc:sldMk cId="4189904169" sldId="626"/>
            <ac:spMk id="2" creationId="{AEB1DA51-E681-41F4-BC95-3CEECBCB8840}"/>
          </ac:spMkLst>
        </pc:spChg>
        <pc:spChg chg="mod">
          <ac:chgData name="Anna Japs" userId="d8ed7eda-dbb2-4951-9842-a6ff0a078b38" providerId="ADAL" clId="{080F5370-1A31-411D-8277-96A539DCF486}" dt="2022-03-21T19:48:26.364" v="4602" actId="5793"/>
          <ac:spMkLst>
            <pc:docMk/>
            <pc:sldMk cId="4189904169" sldId="626"/>
            <ac:spMk id="3" creationId="{87821BF8-61E4-46B1-8ACE-169D69922D00}"/>
          </ac:spMkLst>
        </pc:spChg>
      </pc:sldChg>
      <pc:sldChg chg="del">
        <pc:chgData name="Anna Japs" userId="d8ed7eda-dbb2-4951-9842-a6ff0a078b38" providerId="ADAL" clId="{080F5370-1A31-411D-8277-96A539DCF486}" dt="2022-03-21T13:26:39.531" v="56" actId="47"/>
        <pc:sldMkLst>
          <pc:docMk/>
          <pc:sldMk cId="1793525636" sldId="627"/>
        </pc:sldMkLst>
      </pc:sldChg>
      <pc:sldChg chg="add del">
        <pc:chgData name="Anna Japs" userId="d8ed7eda-dbb2-4951-9842-a6ff0a078b38" providerId="ADAL" clId="{080F5370-1A31-411D-8277-96A539DCF486}" dt="2022-04-06T11:05:47.421" v="4691" actId="47"/>
        <pc:sldMkLst>
          <pc:docMk/>
          <pc:sldMk cId="371544386" sldId="628"/>
        </pc:sldMkLst>
      </pc:sldChg>
      <pc:sldChg chg="new del">
        <pc:chgData name="Anna Japs" userId="d8ed7eda-dbb2-4951-9842-a6ff0a078b38" providerId="ADAL" clId="{080F5370-1A31-411D-8277-96A539DCF486}" dt="2022-03-21T17:37:53.478" v="3096" actId="47"/>
        <pc:sldMkLst>
          <pc:docMk/>
          <pc:sldMk cId="934431796" sldId="629"/>
        </pc:sldMkLst>
      </pc:sldChg>
      <pc:sldChg chg="add del">
        <pc:chgData name="Anna Japs" userId="d8ed7eda-dbb2-4951-9842-a6ff0a078b38" providerId="ADAL" clId="{080F5370-1A31-411D-8277-96A539DCF486}" dt="2022-04-06T11:05:49.681" v="4692" actId="47"/>
        <pc:sldMkLst>
          <pc:docMk/>
          <pc:sldMk cId="3922450714" sldId="630"/>
        </pc:sldMkLst>
      </pc:sldChg>
      <pc:sldChg chg="modSp new mod ord modNotesTx">
        <pc:chgData name="Anna Japs" userId="d8ed7eda-dbb2-4951-9842-a6ff0a078b38" providerId="ADAL" clId="{080F5370-1A31-411D-8277-96A539DCF486}" dt="2022-03-21T14:53:26.821" v="1836" actId="20577"/>
        <pc:sldMkLst>
          <pc:docMk/>
          <pc:sldMk cId="2592798852" sldId="631"/>
        </pc:sldMkLst>
        <pc:spChg chg="mod">
          <ac:chgData name="Anna Japs" userId="d8ed7eda-dbb2-4951-9842-a6ff0a078b38" providerId="ADAL" clId="{080F5370-1A31-411D-8277-96A539DCF486}" dt="2022-03-21T13:28:45.874" v="139" actId="20577"/>
          <ac:spMkLst>
            <pc:docMk/>
            <pc:sldMk cId="2592798852" sldId="631"/>
            <ac:spMk id="2" creationId="{46709F55-BC4F-4020-A983-415A0CC1D716}"/>
          </ac:spMkLst>
        </pc:spChg>
        <pc:spChg chg="mod">
          <ac:chgData name="Anna Japs" userId="d8ed7eda-dbb2-4951-9842-a6ff0a078b38" providerId="ADAL" clId="{080F5370-1A31-411D-8277-96A539DCF486}" dt="2022-03-21T13:48:28.660" v="761" actId="20577"/>
          <ac:spMkLst>
            <pc:docMk/>
            <pc:sldMk cId="2592798852" sldId="631"/>
            <ac:spMk id="3" creationId="{C4A5C4EE-D13E-40DC-A702-F7CFE8B6941B}"/>
          </ac:spMkLst>
        </pc:spChg>
      </pc:sldChg>
      <pc:sldChg chg="addSp modSp new mod">
        <pc:chgData name="Anna Japs" userId="d8ed7eda-dbb2-4951-9842-a6ff0a078b38" providerId="ADAL" clId="{080F5370-1A31-411D-8277-96A539DCF486}" dt="2022-03-21T17:36:05.796" v="3094" actId="14100"/>
        <pc:sldMkLst>
          <pc:docMk/>
          <pc:sldMk cId="466535384" sldId="632"/>
        </pc:sldMkLst>
        <pc:picChg chg="add mod">
          <ac:chgData name="Anna Japs" userId="d8ed7eda-dbb2-4951-9842-a6ff0a078b38" providerId="ADAL" clId="{080F5370-1A31-411D-8277-96A539DCF486}" dt="2022-03-21T17:36:05.796" v="3094" actId="14100"/>
          <ac:picMkLst>
            <pc:docMk/>
            <pc:sldMk cId="466535384" sldId="632"/>
            <ac:picMk id="3" creationId="{63881232-C32D-458F-BBA1-99074EF58A26}"/>
          </ac:picMkLst>
        </pc:picChg>
      </pc:sldChg>
      <pc:sldChg chg="addSp new del mod">
        <pc:chgData name="Anna Japs" userId="d8ed7eda-dbb2-4951-9842-a6ff0a078b38" providerId="ADAL" clId="{080F5370-1A31-411D-8277-96A539DCF486}" dt="2022-03-21T17:36:18.087" v="3095" actId="47"/>
        <pc:sldMkLst>
          <pc:docMk/>
          <pc:sldMk cId="3511512360" sldId="633"/>
        </pc:sldMkLst>
        <pc:picChg chg="add">
          <ac:chgData name="Anna Japs" userId="d8ed7eda-dbb2-4951-9842-a6ff0a078b38" providerId="ADAL" clId="{080F5370-1A31-411D-8277-96A539DCF486}" dt="2022-03-21T13:39:47.735" v="160" actId="22"/>
          <ac:picMkLst>
            <pc:docMk/>
            <pc:sldMk cId="3511512360" sldId="633"/>
            <ac:picMk id="3" creationId="{0F4B0F5B-4E21-4A2C-9ADB-BF49AB69CFBD}"/>
          </ac:picMkLst>
        </pc:picChg>
      </pc:sldChg>
      <pc:sldChg chg="addSp delSp modSp new mod modClrScheme chgLayout modNotesTx">
        <pc:chgData name="Anna Japs" userId="d8ed7eda-dbb2-4951-9842-a6ff0a078b38" providerId="ADAL" clId="{080F5370-1A31-411D-8277-96A539DCF486}" dt="2022-03-21T14:49:21.896" v="1575" actId="20577"/>
        <pc:sldMkLst>
          <pc:docMk/>
          <pc:sldMk cId="3116254793" sldId="634"/>
        </pc:sldMkLst>
        <pc:spChg chg="del mod ord">
          <ac:chgData name="Anna Japs" userId="d8ed7eda-dbb2-4951-9842-a6ff0a078b38" providerId="ADAL" clId="{080F5370-1A31-411D-8277-96A539DCF486}" dt="2022-03-21T14:38:49.947" v="769" actId="700"/>
          <ac:spMkLst>
            <pc:docMk/>
            <pc:sldMk cId="3116254793" sldId="634"/>
            <ac:spMk id="2" creationId="{93453E73-5706-4F53-89FA-83278C37E80C}"/>
          </ac:spMkLst>
        </pc:spChg>
        <pc:spChg chg="del mod ord">
          <ac:chgData name="Anna Japs" userId="d8ed7eda-dbb2-4951-9842-a6ff0a078b38" providerId="ADAL" clId="{080F5370-1A31-411D-8277-96A539DCF486}" dt="2022-03-21T14:38:49.947" v="769" actId="700"/>
          <ac:spMkLst>
            <pc:docMk/>
            <pc:sldMk cId="3116254793" sldId="634"/>
            <ac:spMk id="3" creationId="{3C75EBCE-B555-4023-B7BC-2447DE515762}"/>
          </ac:spMkLst>
        </pc:spChg>
        <pc:spChg chg="add mod ord">
          <ac:chgData name="Anna Japs" userId="d8ed7eda-dbb2-4951-9842-a6ff0a078b38" providerId="ADAL" clId="{080F5370-1A31-411D-8277-96A539DCF486}" dt="2022-03-21T14:41:08.490" v="833" actId="700"/>
          <ac:spMkLst>
            <pc:docMk/>
            <pc:sldMk cId="3116254793" sldId="634"/>
            <ac:spMk id="4" creationId="{0BF40301-0E94-47D7-A265-5620B5472888}"/>
          </ac:spMkLst>
        </pc:spChg>
        <pc:spChg chg="add mod ord">
          <ac:chgData name="Anna Japs" userId="d8ed7eda-dbb2-4951-9842-a6ff0a078b38" providerId="ADAL" clId="{080F5370-1A31-411D-8277-96A539DCF486}" dt="2022-03-21T14:49:21.896" v="1575" actId="20577"/>
          <ac:spMkLst>
            <pc:docMk/>
            <pc:sldMk cId="3116254793" sldId="634"/>
            <ac:spMk id="5" creationId="{3C8510C3-A851-4079-844A-2339E05C0930}"/>
          </ac:spMkLst>
        </pc:spChg>
        <pc:spChg chg="add del mod ord">
          <ac:chgData name="Anna Japs" userId="d8ed7eda-dbb2-4951-9842-a6ff0a078b38" providerId="ADAL" clId="{080F5370-1A31-411D-8277-96A539DCF486}" dt="2022-03-21T14:41:51.651" v="876" actId="22"/>
          <ac:spMkLst>
            <pc:docMk/>
            <pc:sldMk cId="3116254793" sldId="634"/>
            <ac:spMk id="6" creationId="{95AE649C-D78D-4A64-8BCD-654B7AA44C4F}"/>
          </ac:spMkLst>
        </pc:spChg>
        <pc:picChg chg="add mod ord">
          <ac:chgData name="Anna Japs" userId="d8ed7eda-dbb2-4951-9842-a6ff0a078b38" providerId="ADAL" clId="{080F5370-1A31-411D-8277-96A539DCF486}" dt="2022-03-21T14:41:51.651" v="876" actId="22"/>
          <ac:picMkLst>
            <pc:docMk/>
            <pc:sldMk cId="3116254793" sldId="634"/>
            <ac:picMk id="8" creationId="{A9FA12C3-E9F1-4173-9AE5-84312E44B598}"/>
          </ac:picMkLst>
        </pc:picChg>
      </pc:sldChg>
      <pc:sldChg chg="addSp delSp modSp add mod modNotesTx">
        <pc:chgData name="Anna Japs" userId="d8ed7eda-dbb2-4951-9842-a6ff0a078b38" providerId="ADAL" clId="{080F5370-1A31-411D-8277-96A539DCF486}" dt="2022-03-21T14:52:27.043" v="1755" actId="20577"/>
        <pc:sldMkLst>
          <pc:docMk/>
          <pc:sldMk cId="1884511265" sldId="635"/>
        </pc:sldMkLst>
        <pc:spChg chg="add del mod">
          <ac:chgData name="Anna Japs" userId="d8ed7eda-dbb2-4951-9842-a6ff0a078b38" providerId="ADAL" clId="{080F5370-1A31-411D-8277-96A539DCF486}" dt="2022-03-21T14:46:35.873" v="1279" actId="22"/>
          <ac:spMkLst>
            <pc:docMk/>
            <pc:sldMk cId="1884511265" sldId="635"/>
            <ac:spMk id="3" creationId="{700F0345-488F-4E54-8E3A-352B5A878C20}"/>
          </ac:spMkLst>
        </pc:spChg>
        <pc:spChg chg="mod">
          <ac:chgData name="Anna Japs" userId="d8ed7eda-dbb2-4951-9842-a6ff0a078b38" providerId="ADAL" clId="{080F5370-1A31-411D-8277-96A539DCF486}" dt="2022-03-21T14:49:36.034" v="1631" actId="20577"/>
          <ac:spMkLst>
            <pc:docMk/>
            <pc:sldMk cId="1884511265" sldId="635"/>
            <ac:spMk id="5" creationId="{3C8510C3-A851-4079-844A-2339E05C0930}"/>
          </ac:spMkLst>
        </pc:spChg>
        <pc:picChg chg="add mod ord">
          <ac:chgData name="Anna Japs" userId="d8ed7eda-dbb2-4951-9842-a6ff0a078b38" providerId="ADAL" clId="{080F5370-1A31-411D-8277-96A539DCF486}" dt="2022-03-21T14:46:35.873" v="1279" actId="22"/>
          <ac:picMkLst>
            <pc:docMk/>
            <pc:sldMk cId="1884511265" sldId="635"/>
            <ac:picMk id="7" creationId="{0DB4107C-35B4-4379-ACBB-E44E622ECACB}"/>
          </ac:picMkLst>
        </pc:picChg>
        <pc:picChg chg="del">
          <ac:chgData name="Anna Japs" userId="d8ed7eda-dbb2-4951-9842-a6ff0a078b38" providerId="ADAL" clId="{080F5370-1A31-411D-8277-96A539DCF486}" dt="2022-03-21T14:46:30.692" v="1278" actId="478"/>
          <ac:picMkLst>
            <pc:docMk/>
            <pc:sldMk cId="1884511265" sldId="635"/>
            <ac:picMk id="8" creationId="{A9FA12C3-E9F1-4173-9AE5-84312E44B598}"/>
          </ac:picMkLst>
        </pc:picChg>
      </pc:sldChg>
      <pc:sldChg chg="addSp delSp modSp add mod modNotesTx">
        <pc:chgData name="Anna Japs" userId="d8ed7eda-dbb2-4951-9842-a6ff0a078b38" providerId="ADAL" clId="{080F5370-1A31-411D-8277-96A539DCF486}" dt="2022-03-21T14:52:30.590" v="1768" actId="20577"/>
        <pc:sldMkLst>
          <pc:docMk/>
          <pc:sldMk cId="4076087310" sldId="636"/>
        </pc:sldMkLst>
        <pc:spChg chg="add del mod">
          <ac:chgData name="Anna Japs" userId="d8ed7eda-dbb2-4951-9842-a6ff0a078b38" providerId="ADAL" clId="{080F5370-1A31-411D-8277-96A539DCF486}" dt="2022-03-21T14:50:45.978" v="1657" actId="22"/>
          <ac:spMkLst>
            <pc:docMk/>
            <pc:sldMk cId="4076087310" sldId="636"/>
            <ac:spMk id="3" creationId="{D4ACA266-863F-482B-A7B5-E92A7FFA2A34}"/>
          </ac:spMkLst>
        </pc:spChg>
        <pc:spChg chg="mod">
          <ac:chgData name="Anna Japs" userId="d8ed7eda-dbb2-4951-9842-a6ff0a078b38" providerId="ADAL" clId="{080F5370-1A31-411D-8277-96A539DCF486}" dt="2022-03-21T14:52:17.698" v="1743" actId="20577"/>
          <ac:spMkLst>
            <pc:docMk/>
            <pc:sldMk cId="4076087310" sldId="636"/>
            <ac:spMk id="5" creationId="{3C8510C3-A851-4079-844A-2339E05C0930}"/>
          </ac:spMkLst>
        </pc:spChg>
        <pc:picChg chg="del">
          <ac:chgData name="Anna Japs" userId="d8ed7eda-dbb2-4951-9842-a6ff0a078b38" providerId="ADAL" clId="{080F5370-1A31-411D-8277-96A539DCF486}" dt="2022-03-21T14:50:14.047" v="1656" actId="478"/>
          <ac:picMkLst>
            <pc:docMk/>
            <pc:sldMk cId="4076087310" sldId="636"/>
            <ac:picMk id="7" creationId="{0DB4107C-35B4-4379-ACBB-E44E622ECACB}"/>
          </ac:picMkLst>
        </pc:picChg>
        <pc:picChg chg="add mod ord">
          <ac:chgData name="Anna Japs" userId="d8ed7eda-dbb2-4951-9842-a6ff0a078b38" providerId="ADAL" clId="{080F5370-1A31-411D-8277-96A539DCF486}" dt="2022-03-21T14:50:45.978" v="1657" actId="22"/>
          <ac:picMkLst>
            <pc:docMk/>
            <pc:sldMk cId="4076087310" sldId="636"/>
            <ac:picMk id="8" creationId="{3C30CFEC-7733-45C3-B1C5-81C30D5B1B1D}"/>
          </ac:picMkLst>
        </pc:picChg>
      </pc:sldChg>
      <pc:sldChg chg="new del ord modNotesTx">
        <pc:chgData name="Anna Japs" userId="d8ed7eda-dbb2-4951-9842-a6ff0a078b38" providerId="ADAL" clId="{080F5370-1A31-411D-8277-96A539DCF486}" dt="2022-03-21T17:48:09.148" v="4149" actId="47"/>
        <pc:sldMkLst>
          <pc:docMk/>
          <pc:sldMk cId="2409127530" sldId="637"/>
        </pc:sldMkLst>
      </pc:sldChg>
      <pc:sldChg chg="addSp modSp new mod modAnim">
        <pc:chgData name="Anna Japs" userId="d8ed7eda-dbb2-4951-9842-a6ff0a078b38" providerId="ADAL" clId="{080F5370-1A31-411D-8277-96A539DCF486}" dt="2022-03-21T19:31:34.829" v="4498" actId="15"/>
        <pc:sldMkLst>
          <pc:docMk/>
          <pc:sldMk cId="447652388" sldId="638"/>
        </pc:sldMkLst>
        <pc:spChg chg="add mod">
          <ac:chgData name="Anna Japs" userId="d8ed7eda-dbb2-4951-9842-a6ff0a078b38" providerId="ADAL" clId="{080F5370-1A31-411D-8277-96A539DCF486}" dt="2022-03-21T19:31:34.829" v="4498" actId="15"/>
          <ac:spMkLst>
            <pc:docMk/>
            <pc:sldMk cId="447652388" sldId="638"/>
            <ac:spMk id="2" creationId="{B833E12F-E4BD-4AB9-B83B-9C383EBBBB77}"/>
          </ac:spMkLst>
        </pc:spChg>
      </pc:sldChg>
      <pc:sldChg chg="addSp delSp modSp new add del mod modClrScheme modAnim chgLayout">
        <pc:chgData name="Anna Japs" userId="d8ed7eda-dbb2-4951-9842-a6ff0a078b38" providerId="ADAL" clId="{080F5370-1A31-411D-8277-96A539DCF486}" dt="2022-03-30T10:34:36.921" v="4689" actId="47"/>
        <pc:sldMkLst>
          <pc:docMk/>
          <pc:sldMk cId="542163918" sldId="639"/>
        </pc:sldMkLst>
        <pc:spChg chg="del">
          <ac:chgData name="Anna Japs" userId="d8ed7eda-dbb2-4951-9842-a6ff0a078b38" providerId="ADAL" clId="{080F5370-1A31-411D-8277-96A539DCF486}" dt="2022-03-21T17:52:42.637" v="4197" actId="700"/>
          <ac:spMkLst>
            <pc:docMk/>
            <pc:sldMk cId="542163918" sldId="639"/>
            <ac:spMk id="2" creationId="{56CDB07A-2E74-44B3-8CD4-B958B339A254}"/>
          </ac:spMkLst>
        </pc:spChg>
        <pc:spChg chg="del">
          <ac:chgData name="Anna Japs" userId="d8ed7eda-dbb2-4951-9842-a6ff0a078b38" providerId="ADAL" clId="{080F5370-1A31-411D-8277-96A539DCF486}" dt="2022-03-21T17:52:42.637" v="4197" actId="700"/>
          <ac:spMkLst>
            <pc:docMk/>
            <pc:sldMk cId="542163918" sldId="639"/>
            <ac:spMk id="3" creationId="{9214AA3F-F669-4321-B558-942E85FB4BA3}"/>
          </ac:spMkLst>
        </pc:spChg>
        <pc:spChg chg="add mod">
          <ac:chgData name="Anna Japs" userId="d8ed7eda-dbb2-4951-9842-a6ff0a078b38" providerId="ADAL" clId="{080F5370-1A31-411D-8277-96A539DCF486}" dt="2022-03-21T17:54:01.693" v="4444" actId="403"/>
          <ac:spMkLst>
            <pc:docMk/>
            <pc:sldMk cId="542163918" sldId="639"/>
            <ac:spMk id="4" creationId="{AF60418C-0815-4CA2-8E38-8A9D68A1F9BB}"/>
          </ac:spMkLst>
        </pc:spChg>
      </pc:sldChg>
      <pc:sldChg chg="modSp add del mod ord">
        <pc:chgData name="Anna Japs" userId="d8ed7eda-dbb2-4951-9842-a6ff0a078b38" providerId="ADAL" clId="{080F5370-1A31-411D-8277-96A539DCF486}" dt="2022-03-30T10:34:36.921" v="4689" actId="47"/>
        <pc:sldMkLst>
          <pc:docMk/>
          <pc:sldMk cId="2043299731" sldId="640"/>
        </pc:sldMkLst>
        <pc:spChg chg="mod">
          <ac:chgData name="Anna Japs" userId="d8ed7eda-dbb2-4951-9842-a6ff0a078b38" providerId="ADAL" clId="{080F5370-1A31-411D-8277-96A539DCF486}" dt="2022-03-21T19:49:02.523" v="4646" actId="20577"/>
          <ac:spMkLst>
            <pc:docMk/>
            <pc:sldMk cId="2043299731" sldId="640"/>
            <ac:spMk id="2" creationId="{1A178AA1-19CF-43A8-B19F-4042B6282FE1}"/>
          </ac:spMkLst>
        </pc:spChg>
        <pc:spChg chg="mod">
          <ac:chgData name="Anna Japs" userId="d8ed7eda-dbb2-4951-9842-a6ff0a078b38" providerId="ADAL" clId="{080F5370-1A31-411D-8277-96A539DCF486}" dt="2022-03-21T19:49:19.965" v="4687" actId="20577"/>
          <ac:spMkLst>
            <pc:docMk/>
            <pc:sldMk cId="2043299731" sldId="640"/>
            <ac:spMk id="3" creationId="{7D1F0636-7EF8-4D29-9C47-12E6EF0BAE0A}"/>
          </ac:spMkLst>
        </pc:spChg>
      </pc:sldChg>
    </pc:docChg>
  </pc:docChgLst>
  <pc:docChgLst>
    <pc:chgData name="Japs, Anna (Mentoren)" userId="S::anna.japs_rvwbk.de#ext#@paderbornistinformatik.onmicrosoft.com::eae016a6-c41f-42ee-b93f-e84b8f2b6208" providerId="AD" clId="Web-{5382C9E1-C8FD-453D-8911-38DC6F07C43D}"/>
    <pc:docChg chg="delSld modSld">
      <pc:chgData name="Japs, Anna (Mentoren)" userId="S::anna.japs_rvwbk.de#ext#@paderbornistinformatik.onmicrosoft.com::eae016a6-c41f-42ee-b93f-e84b8f2b6208" providerId="AD" clId="Web-{5382C9E1-C8FD-453D-8911-38DC6F07C43D}" dt="2022-09-23T05:58:48.765" v="187" actId="20577"/>
      <pc:docMkLst>
        <pc:docMk/>
      </pc:docMkLst>
      <pc:sldChg chg="modSp">
        <pc:chgData name="Japs, Anna (Mentoren)" userId="S::anna.japs_rvwbk.de#ext#@paderbornistinformatik.onmicrosoft.com::eae016a6-c41f-42ee-b93f-e84b8f2b6208" providerId="AD" clId="Web-{5382C9E1-C8FD-453D-8911-38DC6F07C43D}" dt="2022-09-23T05:58:04.918" v="174" actId="1076"/>
        <pc:sldMkLst>
          <pc:docMk/>
          <pc:sldMk cId="3316716307" sldId="365"/>
        </pc:sldMkLst>
        <pc:spChg chg="mod">
          <ac:chgData name="Japs, Anna (Mentoren)" userId="S::anna.japs_rvwbk.de#ext#@paderbornistinformatik.onmicrosoft.com::eae016a6-c41f-42ee-b93f-e84b8f2b6208" providerId="AD" clId="Web-{5382C9E1-C8FD-453D-8911-38DC6F07C43D}" dt="2022-09-23T05:58:04.918" v="174" actId="1076"/>
          <ac:spMkLst>
            <pc:docMk/>
            <pc:sldMk cId="3316716307" sldId="365"/>
            <ac:spMk id="2" creationId="{552B0A3D-50A8-49F0-A1D2-B64ADED51C65}"/>
          </ac:spMkLst>
        </pc:spChg>
        <pc:spChg chg="mod">
          <ac:chgData name="Japs, Anna (Mentoren)" userId="S::anna.japs_rvwbk.de#ext#@paderbornistinformatik.onmicrosoft.com::eae016a6-c41f-42ee-b93f-e84b8f2b6208" providerId="AD" clId="Web-{5382C9E1-C8FD-453D-8911-38DC6F07C43D}" dt="2022-09-23T05:57:49.886" v="171" actId="1076"/>
          <ac:spMkLst>
            <pc:docMk/>
            <pc:sldMk cId="3316716307" sldId="365"/>
            <ac:spMk id="20" creationId="{F549B486-AD92-461F-B835-EFFBBD983DBB}"/>
          </ac:spMkLst>
        </pc:spChg>
        <pc:spChg chg="mod">
          <ac:chgData name="Japs, Anna (Mentoren)" userId="S::anna.japs_rvwbk.de#ext#@paderbornistinformatik.onmicrosoft.com::eae016a6-c41f-42ee-b93f-e84b8f2b6208" providerId="AD" clId="Web-{5382C9E1-C8FD-453D-8911-38DC6F07C43D}" dt="2022-09-23T05:57:53.933" v="172" actId="1076"/>
          <ac:spMkLst>
            <pc:docMk/>
            <pc:sldMk cId="3316716307" sldId="365"/>
            <ac:spMk id="23" creationId="{C939E272-6DF4-46C0-B9A4-4A8A334D97B3}"/>
          </ac:spMkLst>
        </pc:spChg>
        <pc:spChg chg="mod">
          <ac:chgData name="Japs, Anna (Mentoren)" userId="S::anna.japs_rvwbk.de#ext#@paderbornistinformatik.onmicrosoft.com::eae016a6-c41f-42ee-b93f-e84b8f2b6208" providerId="AD" clId="Web-{5382C9E1-C8FD-453D-8911-38DC6F07C43D}" dt="2022-09-23T05:57:58.152" v="173" actId="1076"/>
          <ac:spMkLst>
            <pc:docMk/>
            <pc:sldMk cId="3316716307" sldId="365"/>
            <ac:spMk id="24" creationId="{AFF26B19-DDDD-47CB-9E63-53ECBD9A3021}"/>
          </ac:spMkLst>
        </pc:spChg>
      </pc:sldChg>
      <pc:sldChg chg="del">
        <pc:chgData name="Japs, Anna (Mentoren)" userId="S::anna.japs_rvwbk.de#ext#@paderbornistinformatik.onmicrosoft.com::eae016a6-c41f-42ee-b93f-e84b8f2b6208" providerId="AD" clId="Web-{5382C9E1-C8FD-453D-8911-38DC6F07C43D}" dt="2022-09-23T05:56:05.176" v="170"/>
        <pc:sldMkLst>
          <pc:docMk/>
          <pc:sldMk cId="2150000855" sldId="395"/>
        </pc:sldMkLst>
      </pc:sldChg>
      <pc:sldChg chg="delSp modSp">
        <pc:chgData name="Japs, Anna (Mentoren)" userId="S::anna.japs_rvwbk.de#ext#@paderbornistinformatik.onmicrosoft.com::eae016a6-c41f-42ee-b93f-e84b8f2b6208" providerId="AD" clId="Web-{5382C9E1-C8FD-453D-8911-38DC6F07C43D}" dt="2022-09-23T05:58:48.765" v="187" actId="20577"/>
        <pc:sldMkLst>
          <pc:docMk/>
          <pc:sldMk cId="3999975171" sldId="448"/>
        </pc:sldMkLst>
        <pc:spChg chg="del">
          <ac:chgData name="Japs, Anna (Mentoren)" userId="S::anna.japs_rvwbk.de#ext#@paderbornistinformatik.onmicrosoft.com::eae016a6-c41f-42ee-b93f-e84b8f2b6208" providerId="AD" clId="Web-{5382C9E1-C8FD-453D-8911-38DC6F07C43D}" dt="2022-09-23T05:23:24.082" v="15"/>
          <ac:spMkLst>
            <pc:docMk/>
            <pc:sldMk cId="3999975171" sldId="448"/>
            <ac:spMk id="2" creationId="{2270C6E3-3034-4DB4-BA30-85F1A11C4F2E}"/>
          </ac:spMkLst>
        </pc:spChg>
        <pc:spChg chg="mod">
          <ac:chgData name="Japs, Anna (Mentoren)" userId="S::anna.japs_rvwbk.de#ext#@paderbornistinformatik.onmicrosoft.com::eae016a6-c41f-42ee-b93f-e84b8f2b6208" providerId="AD" clId="Web-{5382C9E1-C8FD-453D-8911-38DC6F07C43D}" dt="2022-09-23T05:23:18.113" v="14" actId="20577"/>
          <ac:spMkLst>
            <pc:docMk/>
            <pc:sldMk cId="3999975171" sldId="448"/>
            <ac:spMk id="4" creationId="{2A3D13A9-E0A9-4E6E-9857-B556CF51D2A8}"/>
          </ac:spMkLst>
        </pc:spChg>
        <pc:spChg chg="mod">
          <ac:chgData name="Japs, Anna (Mentoren)" userId="S::anna.japs_rvwbk.de#ext#@paderbornistinformatik.onmicrosoft.com::eae016a6-c41f-42ee-b93f-e84b8f2b6208" providerId="AD" clId="Web-{5382C9E1-C8FD-453D-8911-38DC6F07C43D}" dt="2022-09-23T05:27:16.949" v="116" actId="1076"/>
          <ac:spMkLst>
            <pc:docMk/>
            <pc:sldMk cId="3999975171" sldId="448"/>
            <ac:spMk id="6" creationId="{6F3DFD75-4492-424A-AA98-26B4472B3CD3}"/>
          </ac:spMkLst>
        </pc:spChg>
        <pc:spChg chg="mod">
          <ac:chgData name="Japs, Anna (Mentoren)" userId="S::anna.japs_rvwbk.de#ext#@paderbornistinformatik.onmicrosoft.com::eae016a6-c41f-42ee-b93f-e84b8f2b6208" providerId="AD" clId="Web-{5382C9E1-C8FD-453D-8911-38DC6F07C43D}" dt="2022-09-23T05:24:41.975" v="67" actId="20577"/>
          <ac:spMkLst>
            <pc:docMk/>
            <pc:sldMk cId="3999975171" sldId="448"/>
            <ac:spMk id="7" creationId="{F2099DFA-488D-4F9A-9F76-24E24FDAD306}"/>
          </ac:spMkLst>
        </pc:spChg>
        <pc:spChg chg="mod">
          <ac:chgData name="Japs, Anna (Mentoren)" userId="S::anna.japs_rvwbk.de#ext#@paderbornistinformatik.onmicrosoft.com::eae016a6-c41f-42ee-b93f-e84b8f2b6208" providerId="AD" clId="Web-{5382C9E1-C8FD-453D-8911-38DC6F07C43D}" dt="2022-09-23T05:27:13.543" v="115" actId="1076"/>
          <ac:spMkLst>
            <pc:docMk/>
            <pc:sldMk cId="3999975171" sldId="448"/>
            <ac:spMk id="8" creationId="{49AEC8BE-A138-419F-AB79-613160B6B162}"/>
          </ac:spMkLst>
        </pc:spChg>
        <pc:spChg chg="mod">
          <ac:chgData name="Japs, Anna (Mentoren)" userId="S::anna.japs_rvwbk.de#ext#@paderbornistinformatik.onmicrosoft.com::eae016a6-c41f-42ee-b93f-e84b8f2b6208" providerId="AD" clId="Web-{5382C9E1-C8FD-453D-8911-38DC6F07C43D}" dt="2022-09-23T05:25:50.681" v="89" actId="20577"/>
          <ac:spMkLst>
            <pc:docMk/>
            <pc:sldMk cId="3999975171" sldId="448"/>
            <ac:spMk id="9" creationId="{326ABADC-7834-43C4-9952-664B3C7A2F8B}"/>
          </ac:spMkLst>
        </pc:spChg>
        <pc:spChg chg="mod">
          <ac:chgData name="Japs, Anna (Mentoren)" userId="S::anna.japs_rvwbk.de#ext#@paderbornistinformatik.onmicrosoft.com::eae016a6-c41f-42ee-b93f-e84b8f2b6208" providerId="AD" clId="Web-{5382C9E1-C8FD-453D-8911-38DC6F07C43D}" dt="2022-09-23T05:58:48.765" v="187" actId="20577"/>
          <ac:spMkLst>
            <pc:docMk/>
            <pc:sldMk cId="3999975171" sldId="448"/>
            <ac:spMk id="10" creationId="{A75C648E-E68A-47D7-BDFB-86F0AAC7D16E}"/>
          </ac:spMkLst>
        </pc:spChg>
      </pc:sldChg>
      <pc:sldChg chg="modSp">
        <pc:chgData name="Japs, Anna (Mentoren)" userId="S::anna.japs_rvwbk.de#ext#@paderbornistinformatik.onmicrosoft.com::eae016a6-c41f-42ee-b93f-e84b8f2b6208" providerId="AD" clId="Web-{5382C9E1-C8FD-453D-8911-38DC6F07C43D}" dt="2022-09-23T05:39:21.768" v="167" actId="20577"/>
        <pc:sldMkLst>
          <pc:docMk/>
          <pc:sldMk cId="544922193" sldId="598"/>
        </pc:sldMkLst>
        <pc:spChg chg="mod">
          <ac:chgData name="Japs, Anna (Mentoren)" userId="S::anna.japs_rvwbk.de#ext#@paderbornistinformatik.onmicrosoft.com::eae016a6-c41f-42ee-b93f-e84b8f2b6208" providerId="AD" clId="Web-{5382C9E1-C8FD-453D-8911-38DC6F07C43D}" dt="2022-09-23T05:39:21.768" v="167" actId="20577"/>
          <ac:spMkLst>
            <pc:docMk/>
            <pc:sldMk cId="544922193" sldId="598"/>
            <ac:spMk id="3" creationId="{7D1F0636-7EF8-4D29-9C47-12E6EF0BAE0A}"/>
          </ac:spMkLst>
        </pc:spChg>
      </pc:sldChg>
      <pc:sldChg chg="modSp">
        <pc:chgData name="Japs, Anna (Mentoren)" userId="S::anna.japs_rvwbk.de#ext#@paderbornistinformatik.onmicrosoft.com::eae016a6-c41f-42ee-b93f-e84b8f2b6208" providerId="AD" clId="Web-{5382C9E1-C8FD-453D-8911-38DC6F07C43D}" dt="2022-09-23T05:37:23.561" v="147"/>
        <pc:sldMkLst>
          <pc:docMk/>
          <pc:sldMk cId="3207992216" sldId="616"/>
        </pc:sldMkLst>
        <pc:spChg chg="mod">
          <ac:chgData name="Japs, Anna (Mentoren)" userId="S::anna.japs_rvwbk.de#ext#@paderbornistinformatik.onmicrosoft.com::eae016a6-c41f-42ee-b93f-e84b8f2b6208" providerId="AD" clId="Web-{5382C9E1-C8FD-453D-8911-38DC6F07C43D}" dt="2022-09-23T05:37:23.561" v="147"/>
          <ac:spMkLst>
            <pc:docMk/>
            <pc:sldMk cId="3207992216" sldId="616"/>
            <ac:spMk id="3" creationId="{5C4471D0-A608-485F-8181-5A264D253417}"/>
          </ac:spMkLst>
        </pc:spChg>
      </pc:sldChg>
      <pc:sldChg chg="modSp">
        <pc:chgData name="Japs, Anna (Mentoren)" userId="S::anna.japs_rvwbk.de#ext#@paderbornistinformatik.onmicrosoft.com::eae016a6-c41f-42ee-b93f-e84b8f2b6208" providerId="AD" clId="Web-{5382C9E1-C8FD-453D-8911-38DC6F07C43D}" dt="2022-09-23T05:39:44.925" v="169" actId="20577"/>
        <pc:sldMkLst>
          <pc:docMk/>
          <pc:sldMk cId="2043299731" sldId="640"/>
        </pc:sldMkLst>
        <pc:spChg chg="mod">
          <ac:chgData name="Japs, Anna (Mentoren)" userId="S::anna.japs_rvwbk.de#ext#@paderbornistinformatik.onmicrosoft.com::eae016a6-c41f-42ee-b93f-e84b8f2b6208" providerId="AD" clId="Web-{5382C9E1-C8FD-453D-8911-38DC6F07C43D}" dt="2022-09-23T05:39:44.925" v="169" actId="20577"/>
          <ac:spMkLst>
            <pc:docMk/>
            <pc:sldMk cId="2043299731" sldId="640"/>
            <ac:spMk id="3" creationId="{7D1F0636-7EF8-4D29-9C47-12E6EF0BAE0A}"/>
          </ac:spMkLst>
        </pc:spChg>
      </pc:sldChg>
      <pc:sldChg chg="del">
        <pc:chgData name="Japs, Anna (Mentoren)" userId="S::anna.japs_rvwbk.de#ext#@paderbornistinformatik.onmicrosoft.com::eae016a6-c41f-42ee-b93f-e84b8f2b6208" providerId="AD" clId="Web-{5382C9E1-C8FD-453D-8911-38DC6F07C43D}" dt="2022-09-23T05:38:45.501" v="148"/>
        <pc:sldMkLst>
          <pc:docMk/>
          <pc:sldMk cId="3945495412" sldId="647"/>
        </pc:sldMkLst>
      </pc:sldChg>
      <pc:sldChg chg="del">
        <pc:chgData name="Japs, Anna (Mentoren)" userId="S::anna.japs_rvwbk.de#ext#@paderbornistinformatik.onmicrosoft.com::eae016a6-c41f-42ee-b93f-e84b8f2b6208" providerId="AD" clId="Web-{5382C9E1-C8FD-453D-8911-38DC6F07C43D}" dt="2022-09-23T05:38:47.080" v="149"/>
        <pc:sldMkLst>
          <pc:docMk/>
          <pc:sldMk cId="3368945201" sldId="648"/>
        </pc:sldMkLst>
      </pc:sldChg>
    </pc:docChg>
  </pc:docChgLst>
</pc:chgInfo>
</file>

<file path=ppt/comments/modernComment_1C0_EE6AC703.xml><?xml version="1.0" encoding="utf-8"?>
<p188:cmLst xmlns:a="http://schemas.openxmlformats.org/drawingml/2006/main" xmlns:r="http://schemas.openxmlformats.org/officeDocument/2006/relationships" xmlns:p188="http://schemas.microsoft.com/office/powerpoint/2018/8/main">
  <p188:cm id="{2977FF53-F370-4508-8510-F07C5B817F08}" authorId="{03EF2E80-9261-A0A0-4BB9-653A0538DC8B}" created="2022-07-29T12:08:34.425">
    <pc:sldMkLst xmlns:pc="http://schemas.microsoft.com/office/powerpoint/2013/main/command">
      <pc:docMk/>
      <pc:sldMk cId="3999975171" sldId="448"/>
    </pc:sldMkLst>
    <p188:replyLst>
      <p188:reply id="{134E3647-C4D6-4697-ADD8-158B6A1C0B7C}" authorId="{1120B05C-944D-9A49-450A-C8D59D22AD48}" created="2022-09-06T20:00:07.414">
        <p188:txBody>
          <a:bodyPr/>
          <a:lstStyle/>
          <a:p>
            <a:r>
              <a:rPr lang="de-DE"/>
              <a:t>top</a:t>
            </a:r>
          </a:p>
        </p188:txBody>
      </p188:reply>
    </p188:replyLst>
    <p188:txBody>
      <a:bodyPr/>
      <a:lstStyle/>
      <a:p>
        <a:r>
          <a:rPr lang="de-DE"/>
          <a:t>"loslegen kann?"</a:t>
        </a:r>
      </a:p>
    </p188:txBody>
  </p188:cm>
</p188:cmLst>
</file>

<file path=ppt/comments/modernComment_1D1_89670A1E.xml><?xml version="1.0" encoding="utf-8"?>
<p188:cmLst xmlns:a="http://schemas.openxmlformats.org/drawingml/2006/main" xmlns:r="http://schemas.openxmlformats.org/officeDocument/2006/relationships" xmlns:p188="http://schemas.microsoft.com/office/powerpoint/2018/8/main">
  <p188:cm id="{89D63465-9891-4890-A322-E29FE858E2A0}" authorId="{03EF2E80-9261-A0A0-4BB9-653A0538DC8B}" created="2022-07-29T12:10:25.648">
    <pc:sldMkLst xmlns:pc="http://schemas.microsoft.com/office/powerpoint/2013/main/command">
      <pc:docMk/>
      <pc:sldMk cId="2305231390" sldId="465"/>
    </pc:sldMkLst>
    <p188:txBody>
      <a:bodyPr/>
      <a:lstStyle/>
      <a:p>
        <a:r>
          <a:rPr lang="de-DE"/>
          <a:t>Geht das hier einfacher? (Mit "Neues Projekt anlegen o.ä. in VSC oder so?)</a:t>
        </a:r>
      </a:p>
    </p188:txBody>
  </p188:cm>
</p188:cmLst>
</file>

<file path=ppt/comments/modernComment_1D2_101B645A.xml><?xml version="1.0" encoding="utf-8"?>
<p188:cmLst xmlns:a="http://schemas.openxmlformats.org/drawingml/2006/main" xmlns:r="http://schemas.openxmlformats.org/officeDocument/2006/relationships" xmlns:p188="http://schemas.microsoft.com/office/powerpoint/2018/8/main">
  <p188:cm id="{CA45B457-C7A7-4E3B-AAD0-FF20AA9677B9}" authorId="{03EF2E80-9261-A0A0-4BB9-653A0538DC8B}" created="2022-07-29T12:10:57.821">
    <pc:sldMkLst xmlns:pc="http://schemas.microsoft.com/office/powerpoint/2013/main/command">
      <pc:docMk/>
      <pc:sldMk cId="270230618" sldId="466"/>
    </pc:sldMkLst>
    <p188:replyLst>
      <p188:reply id="{61D80447-7DEF-4327-9329-FCDBC4F28F12}" authorId="{1120B05C-944D-9A49-450A-C8D59D22AD48}" created="2022-09-06T20:04:02.469">
        <p188:txBody>
          <a:bodyPr/>
          <a:lstStyle/>
          <a:p>
            <a:r>
              <a:rPr lang="de-DE"/>
              <a:t>erledigt :-)</a:t>
            </a:r>
          </a:p>
        </p188:txBody>
      </p188:reply>
    </p188:replyLst>
    <p188:txBody>
      <a:bodyPr/>
      <a:lstStyle/>
      <a:p>
        <a:r>
          <a:rPr lang="de-DE"/>
          <a:t>Aufgabentext ändern, irgendwas mit "guten Start in den Hackathon" oder so</a:t>
        </a:r>
      </a:p>
    </p188:txBody>
  </p188:cm>
</p188:cmLst>
</file>

<file path=ppt/comments/modernComment_203_28C834CD.xml><?xml version="1.0" encoding="utf-8"?>
<p188:cmLst xmlns:a="http://schemas.openxmlformats.org/drawingml/2006/main" xmlns:r="http://schemas.openxmlformats.org/officeDocument/2006/relationships" xmlns:p188="http://schemas.microsoft.com/office/powerpoint/2018/8/main">
  <p188:cm id="{9B9447DE-5E45-4EA0-A8B0-B299BA4E87CD}" authorId="{03EF2E80-9261-A0A0-4BB9-653A0538DC8B}" created="2022-07-29T12:29:27.261">
    <pc:sldMkLst xmlns:pc="http://schemas.microsoft.com/office/powerpoint/2013/main/command">
      <pc:docMk/>
      <pc:sldMk cId="684209357" sldId="515"/>
    </pc:sldMkLst>
    <p188:txBody>
      <a:bodyPr/>
      <a:lstStyle/>
      <a:p>
        <a:r>
          <a:rPr lang="de-DE"/>
          <a:t>Wie viele davon brauche ich wirklich?
Ich würde sagen:
\\, \ \" \' \n</a:t>
        </a:r>
      </a:p>
    </p188:txBody>
  </p188:cm>
</p188: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6B1A679-998D-4AF7-81DA-37EFC186D1B8}"/>
              </a:ext>
            </a:extLst>
          </p:cNvPr>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AE181D35-00E6-4336-9842-DCA58DEBF9D3}"/>
              </a:ext>
            </a:extLst>
          </p:cNvPr>
          <p:cNvSpPr>
            <a:spLocks noGrp="1"/>
          </p:cNvSpPr>
          <p:nvPr>
            <p:ph type="dt" sz="quarter" idx="1"/>
          </p:nvPr>
        </p:nvSpPr>
        <p:spPr>
          <a:xfrm>
            <a:off x="3850443" y="0"/>
            <a:ext cx="2945659" cy="498056"/>
          </a:xfrm>
          <a:prstGeom prst="rect">
            <a:avLst/>
          </a:prstGeom>
        </p:spPr>
        <p:txBody>
          <a:bodyPr vert="horz" lIns="91440" tIns="45720" rIns="91440" bIns="45720" rtlCol="0"/>
          <a:lstStyle>
            <a:lvl1pPr algn="r">
              <a:defRPr sz="1200"/>
            </a:lvl1pPr>
          </a:lstStyle>
          <a:p>
            <a:fld id="{01CFCC57-32F4-4C75-82C6-C4434E09ABED}" type="datetimeFigureOut">
              <a:rPr lang="en-US" smtClean="0"/>
              <a:t>9/22/2022</a:t>
            </a:fld>
            <a:endParaRPr lang="en-US"/>
          </a:p>
        </p:txBody>
      </p:sp>
      <p:sp>
        <p:nvSpPr>
          <p:cNvPr id="4" name="Footer Placeholder 3">
            <a:extLst>
              <a:ext uri="{FF2B5EF4-FFF2-40B4-BE49-F238E27FC236}">
                <a16:creationId xmlns:a16="http://schemas.microsoft.com/office/drawing/2014/main" id="{9549A602-A569-4F70-B61A-37B22BDB665E}"/>
              </a:ext>
            </a:extLst>
          </p:cNvPr>
          <p:cNvSpPr>
            <a:spLocks noGrp="1"/>
          </p:cNvSpPr>
          <p:nvPr>
            <p:ph type="ftr" sz="quarter" idx="2"/>
          </p:nvPr>
        </p:nvSpPr>
        <p:spPr>
          <a:xfrm>
            <a:off x="0" y="9428584"/>
            <a:ext cx="2945659" cy="498055"/>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71154D00-0949-4BF8-89D6-64723B6898ED}"/>
              </a:ext>
            </a:extLst>
          </p:cNvPr>
          <p:cNvSpPr>
            <a:spLocks noGrp="1"/>
          </p:cNvSpPr>
          <p:nvPr>
            <p:ph type="sldNum" sz="quarter" idx="3"/>
          </p:nvPr>
        </p:nvSpPr>
        <p:spPr>
          <a:xfrm>
            <a:off x="3850443" y="9428584"/>
            <a:ext cx="2945659" cy="498055"/>
          </a:xfrm>
          <a:prstGeom prst="rect">
            <a:avLst/>
          </a:prstGeom>
        </p:spPr>
        <p:txBody>
          <a:bodyPr vert="horz" lIns="91440" tIns="45720" rIns="91440" bIns="45720" rtlCol="0" anchor="b"/>
          <a:lstStyle>
            <a:lvl1pPr algn="r">
              <a:defRPr sz="1200"/>
            </a:lvl1pPr>
          </a:lstStyle>
          <a:p>
            <a:fld id="{3A333877-85D4-4704-8FE8-88CBC7A2CAA1}" type="slidenum">
              <a:rPr lang="en-US" smtClean="0"/>
              <a:t>‹Nr.›</a:t>
            </a:fld>
            <a:endParaRPr lang="en-US"/>
          </a:p>
        </p:txBody>
      </p:sp>
    </p:spTree>
    <p:extLst>
      <p:ext uri="{BB962C8B-B14F-4D97-AF65-F5344CB8AC3E}">
        <p14:creationId xmlns:p14="http://schemas.microsoft.com/office/powerpoint/2010/main" val="1055922153"/>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2-04-06T10:22:49.100"/>
    </inkml:context>
    <inkml:brush xml:id="br0">
      <inkml:brushProperty name="width" value="0.05292" units="cm"/>
      <inkml:brushProperty name="height" value="0.05292" units="cm"/>
      <inkml:brushProperty name="color" value="#FF0000"/>
    </inkml:brush>
  </inkml:definitions>
  <inkml:trace contextRef="#ctx0" brushRef="#br0">23375 10437 218 0,'273'-36'102'0,"-204"30"-45"16,6 4-24-16,-10-9-26 15,-2 3-1-15,-7 0 7 16,-2-3 2-16,-8-3 7 0,-16-1 6 16,1 9 7-16,-10 2 5 15,-13 4 15-15,-6-7 2 16,-16-5-8-16,-11-5-5 15,-2 11-19-15,-9 4-7 16,-22 0 1-16,-1 4 0 16,-14 6 1-1,-15-12-1-15,13 4-6 0,-9 0-3 16,9 0-5-16,21 10-1 16,2-3-2-16,8 9-1 15,14-7 2-15,-5-3 0 16,22 0 4-16,-3-10 0 15,16 4 0-15,2 0 0 0,15 0 2 16,10-10 4-16,19 7 4 16,8-1 2-16,15-13 4 15,4 9 1-15,4-9 4 16,3 5 1-16,14 4-3 16,-4 10-5-16,-3-9-10 15,1 7-3-15,-19-8-4 16,-2 4 0-16,-15-9 2 15,-19-1 0-15,-20 3 8 16,-5 11 2-16,-16 0-6 16,-19 0-4-16,-17 0-12 15,-25-12-4-15,-14 16 2 0,-3 15 2 16,-8-5 5-16,0-5 1 16,-7 7-2-16,8-7-2 15,1 7-3-15,4 5-1 16,15 2 0-16,-2-4 1 15,24-13 5-15,16 1 1 0,18-3 3 16,2 4-1-16,16-4-1 16,11-4 0-1,17 4 0-15,17-6 1 0,17 2 3 16,4 0 0-16,6-2 2 16,4 4 1-16,-12-2 0 15,2 0 0-15,-15-4-5 16,-2 6-4-16,-10-2-44 15,-3 9-51-15,-7-7 61 16</inkml:trace>
  <inkml:trace contextRef="#ctx0" brushRef="#br0" timeOffset="835.79">31654 9254 585 0,'144'86'225'0,"-125"-84"-157"16,6 21-53-16,-6 13-34 16,2 5-5-16,-11 12-1 15,-14 3 4-15,4 9 24 16,4 4 15-16,4 10 22 15,11 5 8-15,-12-1 13 16,5 1 2-16,-2-15-7 0,-9 0-9 16,7-5-22-16,-6-5-9 15,-4-3-12-15,2-12-2 16,0-8-2-16,0-13-3 16,-2-3-6-16,-5-11-11 0,5-5-57 15,0-4-45-15,4 0 74 16</inkml:trace>
  <inkml:trace contextRef="#ctx0" brushRef="#br0" timeOffset="1475.21">32452 9722 543 0,'19'-4'153'0,"0"2"-211"0,4 10-29 16,-9-1 25-16,-5-3 29 15,-9-15 79-15,12 3 36 16,9-13 37-16,0 4 3 16,25 7-26-16,-9-15-17 15,-7 0-30-15,7-4-13 16,-5-5-16-16,-12-1-5 0,-3-7-6 16,-10-4 1-16,-7 2 3 15,-1 2-1 1,-9 11-2-16,-9 6-3 15,-10 14-6-15,-7 3-1 0,-10 8-2 16,-1-2-1 0,3-2-1-16,0 2 1 0,6 4 0 15,0 10 2-15,11 3 0 16,2 0 1-16,4 8 3 16,13 10 1-16,2 5 0 15,4 8-1-15,18 16-3 16,7 5-1-16,21 21 0 15,-4 0 1-15,8 6 1 16,2 14 2-16,-18-12 5 16,5 4 1-16,-4-6-1 15,-7-22 0-15,3-4-5 0,-2-7 0 16,-4-11 2-16,-2-2 0 16,-9-29 2-16,-1 6-3 15,-9-17-21-15,2-4-28 16,-2-4-130-16,-2-2 116 15</inkml:trace>
  <inkml:trace contextRef="#ctx0" brushRef="#br0" timeOffset="1744.59">32475 10286 692 0,'12'2'308'16,"12"5"-103"-16,11 7-182 16,1-5-20-16,-3-9-9 15,11-2-3-15,8-15 9 16,9-2 11-16,28 6 23 16,-13-12 10-16,20 13 4 15,-2-9-7-15,-9 4-17 16,12 19-10-16,-14 2-37 15,-1 20-30-15,-26-4-144 16,-4 7 128-16</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50443" y="0"/>
            <a:ext cx="2945659" cy="498056"/>
          </a:xfrm>
          <a:prstGeom prst="rect">
            <a:avLst/>
          </a:prstGeom>
        </p:spPr>
        <p:txBody>
          <a:bodyPr vert="horz" lIns="91440" tIns="45720" rIns="91440" bIns="45720" rtlCol="0"/>
          <a:lstStyle>
            <a:lvl1pPr algn="r">
              <a:defRPr sz="1200"/>
            </a:lvl1pPr>
          </a:lstStyle>
          <a:p>
            <a:fld id="{9580D6E7-B569-4C85-92F0-D9173FFB3CB0}" type="datetimeFigureOut">
              <a:rPr lang="en-US" smtClean="0"/>
              <a:t>9/22/2022</a:t>
            </a:fld>
            <a:endParaRPr lang="en-US"/>
          </a:p>
        </p:txBody>
      </p:sp>
      <p:sp>
        <p:nvSpPr>
          <p:cNvPr id="4" name="Slide Image Placeholder 3"/>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79768" y="4777194"/>
            <a:ext cx="5438140" cy="3908614"/>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428584"/>
            <a:ext cx="2945659" cy="498055"/>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50443" y="9428584"/>
            <a:ext cx="2945659" cy="498055"/>
          </a:xfrm>
          <a:prstGeom prst="rect">
            <a:avLst/>
          </a:prstGeom>
        </p:spPr>
        <p:txBody>
          <a:bodyPr vert="horz" lIns="91440" tIns="45720" rIns="91440" bIns="45720" rtlCol="0" anchor="b"/>
          <a:lstStyle>
            <a:lvl1pPr algn="r">
              <a:defRPr sz="1200"/>
            </a:lvl1pPr>
          </a:lstStyle>
          <a:p>
            <a:fld id="{8A80E036-2AD3-40EE-8A71-C2A4E931E2BE}" type="slidenum">
              <a:rPr lang="en-US" smtClean="0"/>
              <a:t>‹Nr.›</a:t>
            </a:fld>
            <a:endParaRPr lang="en-US"/>
          </a:p>
        </p:txBody>
      </p:sp>
    </p:spTree>
    <p:extLst>
      <p:ext uri="{BB962C8B-B14F-4D97-AF65-F5344CB8AC3E}">
        <p14:creationId xmlns:p14="http://schemas.microsoft.com/office/powerpoint/2010/main" val="8725736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8A80E036-2AD3-40EE-8A71-C2A4E931E2BE}" type="slidenum">
              <a:rPr lang="en-US" smtClean="0"/>
              <a:t>1</a:t>
            </a:fld>
            <a:endParaRPr lang="en-US"/>
          </a:p>
        </p:txBody>
      </p:sp>
    </p:spTree>
    <p:extLst>
      <p:ext uri="{BB962C8B-B14F-4D97-AF65-F5344CB8AC3E}">
        <p14:creationId xmlns:p14="http://schemas.microsoft.com/office/powerpoint/2010/main" val="31975841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8A80E036-2AD3-40EE-8A71-C2A4E931E2BE}" type="slidenum">
              <a:rPr lang="en-US" smtClean="0"/>
              <a:t>25</a:t>
            </a:fld>
            <a:endParaRPr lang="en-US"/>
          </a:p>
        </p:txBody>
      </p:sp>
    </p:spTree>
    <p:extLst>
      <p:ext uri="{BB962C8B-B14F-4D97-AF65-F5344CB8AC3E}">
        <p14:creationId xmlns:p14="http://schemas.microsoft.com/office/powerpoint/2010/main" val="23099593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8A80E036-2AD3-40EE-8A71-C2A4E931E2BE}" type="slidenum">
              <a:rPr lang="en-US" smtClean="0"/>
              <a:t>26</a:t>
            </a:fld>
            <a:endParaRPr lang="en-US"/>
          </a:p>
        </p:txBody>
      </p:sp>
    </p:spTree>
    <p:extLst>
      <p:ext uri="{BB962C8B-B14F-4D97-AF65-F5344CB8AC3E}">
        <p14:creationId xmlns:p14="http://schemas.microsoft.com/office/powerpoint/2010/main" val="3635488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a:cs typeface="Calibri"/>
              </a:rPr>
              <a:t>42 + 0.11 - 0.11 </a:t>
            </a:r>
            <a:r>
              <a:rPr lang="en-US" err="1">
                <a:cs typeface="Calibri"/>
              </a:rPr>
              <a:t>unterschiedliche</a:t>
            </a:r>
            <a:r>
              <a:rPr lang="en-US">
                <a:cs typeface="Calibri"/>
              </a:rPr>
              <a:t> </a:t>
            </a:r>
            <a:r>
              <a:rPr lang="en-US" err="1">
                <a:cs typeface="Calibri"/>
              </a:rPr>
              <a:t>Ausgabe</a:t>
            </a:r>
          </a:p>
        </p:txBody>
      </p:sp>
      <p:sp>
        <p:nvSpPr>
          <p:cNvPr id="4" name="Foliennummernplatzhalter 3"/>
          <p:cNvSpPr>
            <a:spLocks noGrp="1"/>
          </p:cNvSpPr>
          <p:nvPr>
            <p:ph type="sldNum" sz="quarter" idx="5"/>
          </p:nvPr>
        </p:nvSpPr>
        <p:spPr/>
        <p:txBody>
          <a:bodyPr/>
          <a:lstStyle/>
          <a:p>
            <a:fld id="{8A80E036-2AD3-40EE-8A71-C2A4E931E2BE}" type="slidenum">
              <a:rPr lang="en-US" smtClean="0"/>
              <a:t>33</a:t>
            </a:fld>
            <a:endParaRPr lang="en-US"/>
          </a:p>
        </p:txBody>
      </p:sp>
    </p:spTree>
    <p:extLst>
      <p:ext uri="{BB962C8B-B14F-4D97-AF65-F5344CB8AC3E}">
        <p14:creationId xmlns:p14="http://schemas.microsoft.com/office/powerpoint/2010/main" val="17950489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err="1">
                <a:cs typeface="Calibri"/>
              </a:rPr>
              <a:t>Hinzufügen</a:t>
            </a:r>
            <a:r>
              <a:rPr lang="en-US">
                <a:cs typeface="Calibri"/>
              </a:rPr>
              <a:t> input-Feld</a:t>
            </a:r>
          </a:p>
        </p:txBody>
      </p:sp>
      <p:sp>
        <p:nvSpPr>
          <p:cNvPr id="4" name="Foliennummernplatzhalter 3"/>
          <p:cNvSpPr>
            <a:spLocks noGrp="1"/>
          </p:cNvSpPr>
          <p:nvPr>
            <p:ph type="sldNum" sz="quarter" idx="5"/>
          </p:nvPr>
        </p:nvSpPr>
        <p:spPr/>
        <p:txBody>
          <a:bodyPr/>
          <a:lstStyle/>
          <a:p>
            <a:fld id="{8A80E036-2AD3-40EE-8A71-C2A4E931E2BE}" type="slidenum">
              <a:rPr lang="en-US" smtClean="0"/>
              <a:t>34</a:t>
            </a:fld>
            <a:endParaRPr lang="en-US"/>
          </a:p>
        </p:txBody>
      </p:sp>
    </p:spTree>
    <p:extLst>
      <p:ext uri="{BB962C8B-B14F-4D97-AF65-F5344CB8AC3E}">
        <p14:creationId xmlns:p14="http://schemas.microsoft.com/office/powerpoint/2010/main" val="17221387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cs typeface="Calibri"/>
            </a:endParaRPr>
          </a:p>
        </p:txBody>
      </p:sp>
      <p:sp>
        <p:nvSpPr>
          <p:cNvPr id="4" name="Foliennummernplatzhalter 3"/>
          <p:cNvSpPr>
            <a:spLocks noGrp="1"/>
          </p:cNvSpPr>
          <p:nvPr>
            <p:ph type="sldNum" sz="quarter" idx="5"/>
          </p:nvPr>
        </p:nvSpPr>
        <p:spPr/>
        <p:txBody>
          <a:bodyPr/>
          <a:lstStyle/>
          <a:p>
            <a:fld id="{8A80E036-2AD3-40EE-8A71-C2A4E931E2BE}" type="slidenum">
              <a:rPr lang="en-US" smtClean="0"/>
              <a:t>35</a:t>
            </a:fld>
            <a:endParaRPr lang="en-US"/>
          </a:p>
        </p:txBody>
      </p:sp>
    </p:spTree>
    <p:extLst>
      <p:ext uri="{BB962C8B-B14F-4D97-AF65-F5344CB8AC3E}">
        <p14:creationId xmlns:p14="http://schemas.microsoft.com/office/powerpoint/2010/main" val="12839696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a:cs typeface="Calibri"/>
              </a:rPr>
              <a:t>Live </a:t>
            </a:r>
            <a:r>
              <a:rPr lang="en-US" err="1">
                <a:cs typeface="Calibri"/>
              </a:rPr>
              <a:t>zeigen</a:t>
            </a:r>
            <a:r>
              <a:rPr lang="en-US">
                <a:cs typeface="Calibri"/>
              </a:rPr>
              <a:t> … </a:t>
            </a:r>
          </a:p>
        </p:txBody>
      </p:sp>
      <p:sp>
        <p:nvSpPr>
          <p:cNvPr id="4" name="Foliennummernplatzhalter 3"/>
          <p:cNvSpPr>
            <a:spLocks noGrp="1"/>
          </p:cNvSpPr>
          <p:nvPr>
            <p:ph type="sldNum" sz="quarter" idx="5"/>
          </p:nvPr>
        </p:nvSpPr>
        <p:spPr/>
        <p:txBody>
          <a:bodyPr/>
          <a:lstStyle/>
          <a:p>
            <a:fld id="{8A80E036-2AD3-40EE-8A71-C2A4E931E2BE}" type="slidenum">
              <a:rPr lang="en-US" smtClean="0"/>
              <a:t>40</a:t>
            </a:fld>
            <a:endParaRPr lang="en-US"/>
          </a:p>
        </p:txBody>
      </p:sp>
    </p:spTree>
    <p:extLst>
      <p:ext uri="{BB962C8B-B14F-4D97-AF65-F5344CB8AC3E}">
        <p14:creationId xmlns:p14="http://schemas.microsoft.com/office/powerpoint/2010/main" val="18810632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err="1">
                <a:cs typeface="Calibri"/>
              </a:rPr>
              <a:t>raus</a:t>
            </a:r>
          </a:p>
        </p:txBody>
      </p:sp>
      <p:sp>
        <p:nvSpPr>
          <p:cNvPr id="4" name="Foliennummernplatzhalter 3"/>
          <p:cNvSpPr>
            <a:spLocks noGrp="1"/>
          </p:cNvSpPr>
          <p:nvPr>
            <p:ph type="sldNum" sz="quarter" idx="5"/>
          </p:nvPr>
        </p:nvSpPr>
        <p:spPr/>
        <p:txBody>
          <a:bodyPr/>
          <a:lstStyle/>
          <a:p>
            <a:fld id="{8A80E036-2AD3-40EE-8A71-C2A4E931E2BE}" type="slidenum">
              <a:rPr lang="en-US" smtClean="0"/>
              <a:t>42</a:t>
            </a:fld>
            <a:endParaRPr lang="en-US"/>
          </a:p>
        </p:txBody>
      </p:sp>
    </p:spTree>
    <p:extLst>
      <p:ext uri="{BB962C8B-B14F-4D97-AF65-F5344CB8AC3E}">
        <p14:creationId xmlns:p14="http://schemas.microsoft.com/office/powerpoint/2010/main" val="18668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err="1">
                <a:cs typeface="Calibri"/>
              </a:rPr>
              <a:t>Würfelspiel</a:t>
            </a:r>
            <a:r>
              <a:rPr lang="en-US">
                <a:cs typeface="Calibri"/>
              </a:rPr>
              <a:t>?</a:t>
            </a:r>
          </a:p>
        </p:txBody>
      </p:sp>
      <p:sp>
        <p:nvSpPr>
          <p:cNvPr id="4" name="Foliennummernplatzhalter 3"/>
          <p:cNvSpPr>
            <a:spLocks noGrp="1"/>
          </p:cNvSpPr>
          <p:nvPr>
            <p:ph type="sldNum" sz="quarter" idx="5"/>
          </p:nvPr>
        </p:nvSpPr>
        <p:spPr/>
        <p:txBody>
          <a:bodyPr/>
          <a:lstStyle/>
          <a:p>
            <a:fld id="{8A80E036-2AD3-40EE-8A71-C2A4E931E2BE}" type="slidenum">
              <a:rPr lang="en-US" smtClean="0"/>
              <a:t>50</a:t>
            </a:fld>
            <a:endParaRPr lang="en-US"/>
          </a:p>
        </p:txBody>
      </p:sp>
    </p:spTree>
    <p:extLst>
      <p:ext uri="{BB962C8B-B14F-4D97-AF65-F5344CB8AC3E}">
        <p14:creationId xmlns:p14="http://schemas.microsoft.com/office/powerpoint/2010/main" val="19794834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err="1">
                <a:cs typeface="Calibri"/>
              </a:rPr>
              <a:t>Ggf</a:t>
            </a:r>
            <a:r>
              <a:rPr lang="en-US">
                <a:cs typeface="Calibri"/>
              </a:rPr>
              <a:t>. Zu den </a:t>
            </a:r>
            <a:r>
              <a:rPr lang="en-US" err="1">
                <a:cs typeface="Calibri"/>
              </a:rPr>
              <a:t>Datentypen</a:t>
            </a:r>
            <a:r>
              <a:rPr lang="en-US">
                <a:cs typeface="Calibri"/>
              </a:rPr>
              <a:t> </a:t>
            </a:r>
            <a:r>
              <a:rPr lang="en-US" err="1">
                <a:cs typeface="Calibri"/>
              </a:rPr>
              <a:t>einsortieren</a:t>
            </a:r>
            <a:r>
              <a:rPr lang="en-US">
                <a:cs typeface="Calibri"/>
              </a:rPr>
              <a:t>?!</a:t>
            </a:r>
          </a:p>
        </p:txBody>
      </p:sp>
      <p:sp>
        <p:nvSpPr>
          <p:cNvPr id="4" name="Foliennummernplatzhalter 3"/>
          <p:cNvSpPr>
            <a:spLocks noGrp="1"/>
          </p:cNvSpPr>
          <p:nvPr>
            <p:ph type="sldNum" sz="quarter" idx="5"/>
          </p:nvPr>
        </p:nvSpPr>
        <p:spPr/>
        <p:txBody>
          <a:bodyPr/>
          <a:lstStyle/>
          <a:p>
            <a:fld id="{8A80E036-2AD3-40EE-8A71-C2A4E931E2BE}" type="slidenum">
              <a:rPr lang="en-US" smtClean="0"/>
              <a:t>55</a:t>
            </a:fld>
            <a:endParaRPr lang="en-US"/>
          </a:p>
        </p:txBody>
      </p:sp>
    </p:spTree>
    <p:extLst>
      <p:ext uri="{BB962C8B-B14F-4D97-AF65-F5344CB8AC3E}">
        <p14:creationId xmlns:p14="http://schemas.microsoft.com/office/powerpoint/2010/main" val="23605441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t>Funktion wird definiert </a:t>
            </a:r>
          </a:p>
          <a:p>
            <a:r>
              <a:rPr lang="de-DE"/>
              <a:t>Return gibt einen Wert zurück</a:t>
            </a:r>
          </a:p>
          <a:p>
            <a:r>
              <a:rPr lang="de-DE"/>
              <a:t>und aufgerufen … </a:t>
            </a:r>
          </a:p>
        </p:txBody>
      </p:sp>
      <p:sp>
        <p:nvSpPr>
          <p:cNvPr id="4" name="Foliennummernplatzhalter 3"/>
          <p:cNvSpPr>
            <a:spLocks noGrp="1"/>
          </p:cNvSpPr>
          <p:nvPr>
            <p:ph type="sldNum" sz="quarter" idx="5"/>
          </p:nvPr>
        </p:nvSpPr>
        <p:spPr/>
        <p:txBody>
          <a:bodyPr/>
          <a:lstStyle/>
          <a:p>
            <a:fld id="{8A80E036-2AD3-40EE-8A71-C2A4E931E2BE}" type="slidenum">
              <a:rPr lang="en-US" smtClean="0"/>
              <a:t>72</a:t>
            </a:fld>
            <a:endParaRPr lang="en-US"/>
          </a:p>
        </p:txBody>
      </p:sp>
    </p:spTree>
    <p:extLst>
      <p:ext uri="{BB962C8B-B14F-4D97-AF65-F5344CB8AC3E}">
        <p14:creationId xmlns:p14="http://schemas.microsoft.com/office/powerpoint/2010/main" val="11615313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t>Der Fokus in dieser Lerneinheit besteht daran, dass sie „alleine“ eine Anwendung entwickeln… hierzu werden wir Visual Studio Code als IDE verwenden. Jedoch werden sie nicht einfach losprogrammieren … wir starten mit ein paar Anwendungen und erarbeiten uns die Grundlagen, indem wir einfache Probleme lösen. Sobald wir zu komplexeren Aufgaben übergehen nutzen wir parallel Modellierungswerkzeuge (siehe Punkt 2). Dies ist auch immer wieder eine typische Aufgabe in der IHK-Prüfung.</a:t>
            </a:r>
          </a:p>
          <a:p>
            <a:endParaRPr lang="de-DE"/>
          </a:p>
          <a:p>
            <a:r>
              <a:rPr lang="de-DE"/>
              <a:t>D.h. wir haben eine textuelle Problembeschreibung – überführen es in ein Programmablaufplan oder Struktogramm oder in Pseudocode ähnliches – entwickeln das Programm in Python – führen es aus. </a:t>
            </a:r>
          </a:p>
        </p:txBody>
      </p:sp>
      <p:sp>
        <p:nvSpPr>
          <p:cNvPr id="4" name="Foliennummernplatzhalter 3"/>
          <p:cNvSpPr>
            <a:spLocks noGrp="1"/>
          </p:cNvSpPr>
          <p:nvPr>
            <p:ph type="sldNum" sz="quarter" idx="5"/>
          </p:nvPr>
        </p:nvSpPr>
        <p:spPr/>
        <p:txBody>
          <a:bodyPr/>
          <a:lstStyle/>
          <a:p>
            <a:fld id="{8A80E036-2AD3-40EE-8A71-C2A4E931E2BE}" type="slidenum">
              <a:rPr lang="en-US" smtClean="0"/>
              <a:t>2</a:t>
            </a:fld>
            <a:endParaRPr lang="en-US"/>
          </a:p>
        </p:txBody>
      </p:sp>
    </p:spTree>
    <p:extLst>
      <p:ext uri="{BB962C8B-B14F-4D97-AF65-F5344CB8AC3E}">
        <p14:creationId xmlns:p14="http://schemas.microsoft.com/office/powerpoint/2010/main" val="258485814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a:cs typeface="Calibri"/>
              </a:rPr>
              <a:t>Bis 21:45 Uhr …. </a:t>
            </a:r>
          </a:p>
        </p:txBody>
      </p:sp>
      <p:sp>
        <p:nvSpPr>
          <p:cNvPr id="4" name="Foliennummernplatzhalter 3"/>
          <p:cNvSpPr>
            <a:spLocks noGrp="1"/>
          </p:cNvSpPr>
          <p:nvPr>
            <p:ph type="sldNum" sz="quarter" idx="5"/>
          </p:nvPr>
        </p:nvSpPr>
        <p:spPr/>
        <p:txBody>
          <a:bodyPr/>
          <a:lstStyle/>
          <a:p>
            <a:fld id="{8A80E036-2AD3-40EE-8A71-C2A4E931E2BE}" type="slidenum">
              <a:rPr lang="en-US" smtClean="0"/>
              <a:t>73</a:t>
            </a:fld>
            <a:endParaRPr lang="en-US"/>
          </a:p>
        </p:txBody>
      </p:sp>
    </p:spTree>
    <p:extLst>
      <p:ext uri="{BB962C8B-B14F-4D97-AF65-F5344CB8AC3E}">
        <p14:creationId xmlns:p14="http://schemas.microsoft.com/office/powerpoint/2010/main" val="26573872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err="1">
                <a:cs typeface="Calibri"/>
              </a:rPr>
              <a:t>Separater</a:t>
            </a:r>
            <a:r>
              <a:rPr lang="en-US">
                <a:cs typeface="Calibri"/>
              </a:rPr>
              <a:t> </a:t>
            </a:r>
            <a:r>
              <a:rPr lang="en-US" err="1">
                <a:cs typeface="Calibri"/>
              </a:rPr>
              <a:t>Foliensatz</a:t>
            </a:r>
          </a:p>
        </p:txBody>
      </p:sp>
      <p:sp>
        <p:nvSpPr>
          <p:cNvPr id="4" name="Foliennummernplatzhalter 3"/>
          <p:cNvSpPr>
            <a:spLocks noGrp="1"/>
          </p:cNvSpPr>
          <p:nvPr>
            <p:ph type="sldNum" sz="quarter" idx="5"/>
          </p:nvPr>
        </p:nvSpPr>
        <p:spPr/>
        <p:txBody>
          <a:bodyPr/>
          <a:lstStyle/>
          <a:p>
            <a:fld id="{8A80E036-2AD3-40EE-8A71-C2A4E931E2BE}" type="slidenum">
              <a:rPr lang="en-US" smtClean="0"/>
              <a:t>74</a:t>
            </a:fld>
            <a:endParaRPr lang="en-US"/>
          </a:p>
        </p:txBody>
      </p:sp>
    </p:spTree>
    <p:extLst>
      <p:ext uri="{BB962C8B-B14F-4D97-AF65-F5344CB8AC3E}">
        <p14:creationId xmlns:p14="http://schemas.microsoft.com/office/powerpoint/2010/main" val="288523016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err="1">
                <a:cs typeface="Calibri"/>
              </a:rPr>
              <a:t>raus</a:t>
            </a:r>
          </a:p>
        </p:txBody>
      </p:sp>
      <p:sp>
        <p:nvSpPr>
          <p:cNvPr id="4" name="Foliennummernplatzhalter 3"/>
          <p:cNvSpPr>
            <a:spLocks noGrp="1"/>
          </p:cNvSpPr>
          <p:nvPr>
            <p:ph type="sldNum" sz="quarter" idx="5"/>
          </p:nvPr>
        </p:nvSpPr>
        <p:spPr/>
        <p:txBody>
          <a:bodyPr/>
          <a:lstStyle/>
          <a:p>
            <a:fld id="{8A80E036-2AD3-40EE-8A71-C2A4E931E2BE}" type="slidenum">
              <a:rPr lang="en-US" smtClean="0"/>
              <a:t>86</a:t>
            </a:fld>
            <a:endParaRPr lang="en-US"/>
          </a:p>
        </p:txBody>
      </p:sp>
    </p:spTree>
    <p:extLst>
      <p:ext uri="{BB962C8B-B14F-4D97-AF65-F5344CB8AC3E}">
        <p14:creationId xmlns:p14="http://schemas.microsoft.com/office/powerpoint/2010/main" val="38298365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8A80E036-2AD3-40EE-8A71-C2A4E931E2BE}" type="slidenum">
              <a:rPr lang="en-US" smtClean="0"/>
              <a:t>96</a:t>
            </a:fld>
            <a:endParaRPr lang="en-US"/>
          </a:p>
        </p:txBody>
      </p:sp>
    </p:spTree>
    <p:extLst>
      <p:ext uri="{BB962C8B-B14F-4D97-AF65-F5344CB8AC3E}">
        <p14:creationId xmlns:p14="http://schemas.microsoft.com/office/powerpoint/2010/main" val="20578399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t>Python installieren https://www.python.org</a:t>
            </a:r>
          </a:p>
        </p:txBody>
      </p:sp>
      <p:sp>
        <p:nvSpPr>
          <p:cNvPr id="4" name="Foliennummernplatzhalter 3"/>
          <p:cNvSpPr>
            <a:spLocks noGrp="1"/>
          </p:cNvSpPr>
          <p:nvPr>
            <p:ph type="sldNum" sz="quarter" idx="5"/>
          </p:nvPr>
        </p:nvSpPr>
        <p:spPr/>
        <p:txBody>
          <a:bodyPr/>
          <a:lstStyle/>
          <a:p>
            <a:fld id="{8A80E036-2AD3-40EE-8A71-C2A4E931E2BE}" type="slidenum">
              <a:rPr lang="en-US" smtClean="0"/>
              <a:t>4</a:t>
            </a:fld>
            <a:endParaRPr lang="en-US"/>
          </a:p>
        </p:txBody>
      </p:sp>
    </p:spTree>
    <p:extLst>
      <p:ext uri="{BB962C8B-B14F-4D97-AF65-F5344CB8AC3E}">
        <p14:creationId xmlns:p14="http://schemas.microsoft.com/office/powerpoint/2010/main" val="28693527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a:t>https://code.visualstudio.com/</a:t>
            </a:r>
          </a:p>
        </p:txBody>
      </p:sp>
      <p:sp>
        <p:nvSpPr>
          <p:cNvPr id="4" name="Foliennummernplatzhalter 3"/>
          <p:cNvSpPr>
            <a:spLocks noGrp="1"/>
          </p:cNvSpPr>
          <p:nvPr>
            <p:ph type="sldNum" sz="quarter" idx="5"/>
          </p:nvPr>
        </p:nvSpPr>
        <p:spPr/>
        <p:txBody>
          <a:bodyPr/>
          <a:lstStyle/>
          <a:p>
            <a:fld id="{8A80E036-2AD3-40EE-8A71-C2A4E931E2BE}" type="slidenum">
              <a:rPr lang="en-US" smtClean="0"/>
              <a:t>6</a:t>
            </a:fld>
            <a:endParaRPr lang="en-US"/>
          </a:p>
        </p:txBody>
      </p:sp>
    </p:spTree>
    <p:extLst>
      <p:ext uri="{BB962C8B-B14F-4D97-AF65-F5344CB8AC3E}">
        <p14:creationId xmlns:p14="http://schemas.microsoft.com/office/powerpoint/2010/main" val="40479436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t>Python | Microsoft</a:t>
            </a:r>
          </a:p>
        </p:txBody>
      </p:sp>
      <p:sp>
        <p:nvSpPr>
          <p:cNvPr id="4" name="Foliennummernplatzhalter 3"/>
          <p:cNvSpPr>
            <a:spLocks noGrp="1"/>
          </p:cNvSpPr>
          <p:nvPr>
            <p:ph type="sldNum" sz="quarter" idx="5"/>
          </p:nvPr>
        </p:nvSpPr>
        <p:spPr/>
        <p:txBody>
          <a:bodyPr/>
          <a:lstStyle/>
          <a:p>
            <a:fld id="{8A80E036-2AD3-40EE-8A71-C2A4E931E2BE}" type="slidenum">
              <a:rPr lang="en-US" smtClean="0"/>
              <a:t>7</a:t>
            </a:fld>
            <a:endParaRPr lang="en-US"/>
          </a:p>
        </p:txBody>
      </p:sp>
    </p:spTree>
    <p:extLst>
      <p:ext uri="{BB962C8B-B14F-4D97-AF65-F5344CB8AC3E}">
        <p14:creationId xmlns:p14="http://schemas.microsoft.com/office/powerpoint/2010/main" val="5846036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8A80E036-2AD3-40EE-8A71-C2A4E931E2BE}" type="slidenum">
              <a:rPr lang="en-US" smtClean="0"/>
              <a:t>9</a:t>
            </a:fld>
            <a:endParaRPr lang="en-US"/>
          </a:p>
        </p:txBody>
      </p:sp>
    </p:spTree>
    <p:extLst>
      <p:ext uri="{BB962C8B-B14F-4D97-AF65-F5344CB8AC3E}">
        <p14:creationId xmlns:p14="http://schemas.microsoft.com/office/powerpoint/2010/main" val="8819086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err="1">
                <a:cs typeface="Calibri"/>
              </a:rPr>
              <a:t>Arbeite</a:t>
            </a:r>
            <a:r>
              <a:rPr lang="en-US">
                <a:cs typeface="Calibri"/>
              </a:rPr>
              <a:t> </a:t>
            </a:r>
            <a:r>
              <a:rPr lang="en-US" err="1">
                <a:cs typeface="Calibri"/>
              </a:rPr>
              <a:t>mit</a:t>
            </a:r>
            <a:r>
              <a:rPr lang="en-US">
                <a:cs typeface="Calibri"/>
              </a:rPr>
              <a:t> den </a:t>
            </a:r>
            <a:r>
              <a:rPr lang="en-US" err="1">
                <a:cs typeface="Calibri"/>
              </a:rPr>
              <a:t>SuS</a:t>
            </a:r>
            <a:r>
              <a:rPr lang="en-US">
                <a:cs typeface="Calibri"/>
              </a:rPr>
              <a:t> live ...</a:t>
            </a:r>
          </a:p>
        </p:txBody>
      </p:sp>
      <p:sp>
        <p:nvSpPr>
          <p:cNvPr id="4" name="Foliennummernplatzhalter 3"/>
          <p:cNvSpPr>
            <a:spLocks noGrp="1"/>
          </p:cNvSpPr>
          <p:nvPr>
            <p:ph type="sldNum" sz="quarter" idx="5"/>
          </p:nvPr>
        </p:nvSpPr>
        <p:spPr/>
        <p:txBody>
          <a:bodyPr/>
          <a:lstStyle/>
          <a:p>
            <a:fld id="{8A80E036-2AD3-40EE-8A71-C2A4E931E2BE}" type="slidenum">
              <a:rPr lang="en-US" smtClean="0"/>
              <a:t>11</a:t>
            </a:fld>
            <a:endParaRPr lang="en-US"/>
          </a:p>
        </p:txBody>
      </p:sp>
    </p:spTree>
    <p:extLst>
      <p:ext uri="{BB962C8B-B14F-4D97-AF65-F5344CB8AC3E}">
        <p14:creationId xmlns:p14="http://schemas.microsoft.com/office/powerpoint/2010/main" val="40647660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err="1">
                <a:cs typeface="Calibri"/>
              </a:rPr>
              <a:t>Vergesse</a:t>
            </a:r>
            <a:r>
              <a:rPr lang="en-US">
                <a:cs typeface="Calibri"/>
              </a:rPr>
              <a:t> mal das "f" was </a:t>
            </a:r>
            <a:r>
              <a:rPr lang="en-US" err="1">
                <a:cs typeface="Calibri"/>
              </a:rPr>
              <a:t>passiert</a:t>
            </a:r>
          </a:p>
        </p:txBody>
      </p:sp>
      <p:sp>
        <p:nvSpPr>
          <p:cNvPr id="4" name="Foliennummernplatzhalter 3"/>
          <p:cNvSpPr>
            <a:spLocks noGrp="1"/>
          </p:cNvSpPr>
          <p:nvPr>
            <p:ph type="sldNum" sz="quarter" idx="5"/>
          </p:nvPr>
        </p:nvSpPr>
        <p:spPr/>
        <p:txBody>
          <a:bodyPr/>
          <a:lstStyle/>
          <a:p>
            <a:fld id="{8A80E036-2AD3-40EE-8A71-C2A4E931E2BE}" type="slidenum">
              <a:rPr lang="en-US" smtClean="0"/>
              <a:t>19</a:t>
            </a:fld>
            <a:endParaRPr lang="en-US"/>
          </a:p>
        </p:txBody>
      </p:sp>
    </p:spTree>
    <p:extLst>
      <p:ext uri="{BB962C8B-B14F-4D97-AF65-F5344CB8AC3E}">
        <p14:creationId xmlns:p14="http://schemas.microsoft.com/office/powerpoint/2010/main" val="33479779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err="1">
                <a:cs typeface="Calibri"/>
              </a:rPr>
              <a:t>Reduzieren</a:t>
            </a:r>
            <a:r>
              <a:rPr lang="en-US">
                <a:cs typeface="Calibri"/>
              </a:rPr>
              <a:t> + Link für </a:t>
            </a:r>
            <a:r>
              <a:rPr lang="en-US" err="1">
                <a:cs typeface="Calibri"/>
              </a:rPr>
              <a:t>weitere</a:t>
            </a:r>
            <a:r>
              <a:rPr lang="en-US">
                <a:cs typeface="Calibri"/>
              </a:rPr>
              <a:t>! :-)</a:t>
            </a:r>
          </a:p>
        </p:txBody>
      </p:sp>
      <p:sp>
        <p:nvSpPr>
          <p:cNvPr id="4" name="Foliennummernplatzhalter 3"/>
          <p:cNvSpPr>
            <a:spLocks noGrp="1"/>
          </p:cNvSpPr>
          <p:nvPr>
            <p:ph type="sldNum" sz="quarter" idx="5"/>
          </p:nvPr>
        </p:nvSpPr>
        <p:spPr/>
        <p:txBody>
          <a:bodyPr/>
          <a:lstStyle/>
          <a:p>
            <a:fld id="{8A80E036-2AD3-40EE-8A71-C2A4E931E2BE}" type="slidenum">
              <a:rPr lang="en-US" smtClean="0"/>
              <a:t>22</a:t>
            </a:fld>
            <a:endParaRPr lang="en-US"/>
          </a:p>
        </p:txBody>
      </p:sp>
    </p:spTree>
    <p:extLst>
      <p:ext uri="{BB962C8B-B14F-4D97-AF65-F5344CB8AC3E}">
        <p14:creationId xmlns:p14="http://schemas.microsoft.com/office/powerpoint/2010/main" val="1883133573"/>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8.sv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svg"/><Relationship Id="rId7" Type="http://schemas.openxmlformats.org/officeDocument/2006/relationships/image" Target="../media/image14.svg"/><Relationship Id="rId2" Type="http://schemas.openxmlformats.org/officeDocument/2006/relationships/image" Target="../media/image9.png"/><Relationship Id="rId1" Type="http://schemas.openxmlformats.org/officeDocument/2006/relationships/slideMaster" Target="../slideMasters/slideMaster1.xml"/><Relationship Id="rId6" Type="http://schemas.openxmlformats.org/officeDocument/2006/relationships/image" Target="../media/image13.png"/><Relationship Id="rId5" Type="http://schemas.openxmlformats.org/officeDocument/2006/relationships/image" Target="../media/image12.svg"/><Relationship Id="rId4" Type="http://schemas.openxmlformats.org/officeDocument/2006/relationships/image" Target="../media/image11.png"/><Relationship Id="rId9" Type="http://schemas.openxmlformats.org/officeDocument/2006/relationships/image" Target="../media/image16.sv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svg"/><Relationship Id="rId7" Type="http://schemas.openxmlformats.org/officeDocument/2006/relationships/image" Target="../media/image22.svg"/><Relationship Id="rId2" Type="http://schemas.openxmlformats.org/officeDocument/2006/relationships/image" Target="../media/image17.png"/><Relationship Id="rId1" Type="http://schemas.openxmlformats.org/officeDocument/2006/relationships/slideMaster" Target="../slideMasters/slideMaster1.xml"/><Relationship Id="rId6" Type="http://schemas.openxmlformats.org/officeDocument/2006/relationships/image" Target="../media/image21.png"/><Relationship Id="rId5" Type="http://schemas.openxmlformats.org/officeDocument/2006/relationships/image" Target="../media/image20.svg"/><Relationship Id="rId4" Type="http://schemas.openxmlformats.org/officeDocument/2006/relationships/image" Target="../media/image19.png"/><Relationship Id="rId9" Type="http://schemas.openxmlformats.org/officeDocument/2006/relationships/image" Target="../media/image24.sv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7" name="Freeform: Shape 29">
            <a:extLst>
              <a:ext uri="{FF2B5EF4-FFF2-40B4-BE49-F238E27FC236}">
                <a16:creationId xmlns:a16="http://schemas.microsoft.com/office/drawing/2014/main" id="{05A3C4A3-FFE0-43FC-A627-87ED867962E5}"/>
              </a:ext>
            </a:extLst>
          </p:cNvPr>
          <p:cNvSpPr/>
          <p:nvPr userDrawn="1"/>
        </p:nvSpPr>
        <p:spPr>
          <a:xfrm>
            <a:off x="1042987" y="1099"/>
            <a:ext cx="2095500" cy="4419600"/>
          </a:xfrm>
          <a:custGeom>
            <a:avLst/>
            <a:gdLst>
              <a:gd name="connsiteX0" fmla="*/ 0 w 2095500"/>
              <a:gd name="connsiteY0" fmla="*/ 0 h 4419600"/>
              <a:gd name="connsiteX1" fmla="*/ 1828800 w 2095500"/>
              <a:gd name="connsiteY1" fmla="*/ 0 h 4419600"/>
              <a:gd name="connsiteX2" fmla="*/ 2095500 w 2095500"/>
              <a:gd name="connsiteY2" fmla="*/ 4419600 h 4419600"/>
              <a:gd name="connsiteX3" fmla="*/ 266700 w 2095500"/>
              <a:gd name="connsiteY3" fmla="*/ 4419600 h 4419600"/>
              <a:gd name="connsiteX0" fmla="*/ 0 w 2095500"/>
              <a:gd name="connsiteY0" fmla="*/ 0 h 4419600"/>
              <a:gd name="connsiteX1" fmla="*/ 1863969 w 2095500"/>
              <a:gd name="connsiteY1" fmla="*/ 0 h 4419600"/>
              <a:gd name="connsiteX2" fmla="*/ 2095500 w 2095500"/>
              <a:gd name="connsiteY2" fmla="*/ 4419600 h 4419600"/>
              <a:gd name="connsiteX3" fmla="*/ 266700 w 2095500"/>
              <a:gd name="connsiteY3" fmla="*/ 4419600 h 4419600"/>
              <a:gd name="connsiteX4" fmla="*/ 0 w 2095500"/>
              <a:gd name="connsiteY4" fmla="*/ 0 h 4419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5500" h="4419600">
                <a:moveTo>
                  <a:pt x="0" y="0"/>
                </a:moveTo>
                <a:lnTo>
                  <a:pt x="1863969" y="0"/>
                </a:lnTo>
                <a:lnTo>
                  <a:pt x="2095500" y="4419600"/>
                </a:lnTo>
                <a:lnTo>
                  <a:pt x="266700" y="4419600"/>
                </a:lnTo>
                <a:lnTo>
                  <a:pt x="0" y="0"/>
                </a:lnTo>
                <a:close/>
              </a:path>
            </a:pathLst>
          </a:custGeom>
          <a:solidFill>
            <a:srgbClr val="353990"/>
          </a:solidFill>
          <a:ln w="9525" cap="flat">
            <a:noFill/>
            <a:prstDash val="solid"/>
            <a:miter/>
          </a:ln>
        </p:spPr>
        <p:txBody>
          <a:bodyPr rtlCol="0" anchor="ctr"/>
          <a:lstStyle/>
          <a:p>
            <a:endParaRPr lang="de-DE"/>
          </a:p>
        </p:txBody>
      </p:sp>
      <p:sp>
        <p:nvSpPr>
          <p:cNvPr id="8" name="Freeform: Shape 31">
            <a:extLst>
              <a:ext uri="{FF2B5EF4-FFF2-40B4-BE49-F238E27FC236}">
                <a16:creationId xmlns:a16="http://schemas.microsoft.com/office/drawing/2014/main" id="{108810FF-784A-43BE-B613-AC8B549EBC80}"/>
              </a:ext>
            </a:extLst>
          </p:cNvPr>
          <p:cNvSpPr/>
          <p:nvPr userDrawn="1"/>
        </p:nvSpPr>
        <p:spPr>
          <a:xfrm>
            <a:off x="5109209" y="1099"/>
            <a:ext cx="2114550" cy="4419600"/>
          </a:xfrm>
          <a:custGeom>
            <a:avLst/>
            <a:gdLst>
              <a:gd name="connsiteX0" fmla="*/ 285750 w 2114550"/>
              <a:gd name="connsiteY0" fmla="*/ 0 h 4419600"/>
              <a:gd name="connsiteX1" fmla="*/ 2114550 w 2114550"/>
              <a:gd name="connsiteY1" fmla="*/ 0 h 4419600"/>
              <a:gd name="connsiteX2" fmla="*/ 1828800 w 2114550"/>
              <a:gd name="connsiteY2" fmla="*/ 4419600 h 4419600"/>
              <a:gd name="connsiteX3" fmla="*/ 0 w 2114550"/>
              <a:gd name="connsiteY3" fmla="*/ 4419600 h 4419600"/>
              <a:gd name="connsiteX4" fmla="*/ 266700 w 2114550"/>
              <a:gd name="connsiteY4" fmla="*/ 0 h 4419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14550" h="4419600">
                <a:moveTo>
                  <a:pt x="285750" y="0"/>
                </a:moveTo>
                <a:lnTo>
                  <a:pt x="2114550" y="0"/>
                </a:lnTo>
                <a:lnTo>
                  <a:pt x="1828800" y="4419600"/>
                </a:lnTo>
                <a:lnTo>
                  <a:pt x="0" y="4419600"/>
                </a:lnTo>
                <a:lnTo>
                  <a:pt x="266700" y="0"/>
                </a:lnTo>
                <a:close/>
              </a:path>
            </a:pathLst>
          </a:custGeom>
          <a:solidFill>
            <a:srgbClr val="359D2C"/>
          </a:solidFill>
          <a:ln w="9525" cap="flat">
            <a:noFill/>
            <a:prstDash val="solid"/>
            <a:miter/>
          </a:ln>
        </p:spPr>
        <p:txBody>
          <a:bodyPr rtlCol="0" anchor="ctr"/>
          <a:lstStyle/>
          <a:p>
            <a:endParaRPr lang="de-DE"/>
          </a:p>
        </p:txBody>
      </p:sp>
      <p:sp>
        <p:nvSpPr>
          <p:cNvPr id="9" name="Freeform: Shape 32">
            <a:extLst>
              <a:ext uri="{FF2B5EF4-FFF2-40B4-BE49-F238E27FC236}">
                <a16:creationId xmlns:a16="http://schemas.microsoft.com/office/drawing/2014/main" id="{222B0FA3-8AF5-4037-AB31-2965DDD30C6C}"/>
              </a:ext>
            </a:extLst>
          </p:cNvPr>
          <p:cNvSpPr/>
          <p:nvPr userDrawn="1"/>
        </p:nvSpPr>
        <p:spPr>
          <a:xfrm>
            <a:off x="7014210" y="1099"/>
            <a:ext cx="2238375" cy="4419600"/>
          </a:xfrm>
          <a:custGeom>
            <a:avLst/>
            <a:gdLst>
              <a:gd name="connsiteX0" fmla="*/ 295275 w 2238375"/>
              <a:gd name="connsiteY0" fmla="*/ 0 h 4419600"/>
              <a:gd name="connsiteX1" fmla="*/ 2238375 w 2238375"/>
              <a:gd name="connsiteY1" fmla="*/ 0 h 4419600"/>
              <a:gd name="connsiteX2" fmla="*/ 1933575 w 2238375"/>
              <a:gd name="connsiteY2" fmla="*/ 4419600 h 4419600"/>
              <a:gd name="connsiteX3" fmla="*/ 0 w 2238375"/>
              <a:gd name="connsiteY3" fmla="*/ 4419600 h 4419600"/>
              <a:gd name="connsiteX4" fmla="*/ 295275 w 2238375"/>
              <a:gd name="connsiteY4" fmla="*/ 0 h 4419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38375" h="4419600">
                <a:moveTo>
                  <a:pt x="295275" y="0"/>
                </a:moveTo>
                <a:lnTo>
                  <a:pt x="2238375" y="0"/>
                </a:lnTo>
                <a:lnTo>
                  <a:pt x="1933575" y="4419600"/>
                </a:lnTo>
                <a:lnTo>
                  <a:pt x="0" y="4419600"/>
                </a:lnTo>
                <a:lnTo>
                  <a:pt x="295275" y="0"/>
                </a:lnTo>
                <a:close/>
              </a:path>
            </a:pathLst>
          </a:custGeom>
          <a:solidFill>
            <a:srgbClr val="6A6EC8"/>
          </a:solidFill>
          <a:ln w="9525" cap="flat">
            <a:noFill/>
            <a:prstDash val="solid"/>
            <a:miter/>
          </a:ln>
        </p:spPr>
        <p:txBody>
          <a:bodyPr rtlCol="0" anchor="ctr"/>
          <a:lstStyle/>
          <a:p>
            <a:endParaRPr lang="de-DE"/>
          </a:p>
        </p:txBody>
      </p:sp>
      <p:sp>
        <p:nvSpPr>
          <p:cNvPr id="10" name="Freeform: Shape 33">
            <a:extLst>
              <a:ext uri="{FF2B5EF4-FFF2-40B4-BE49-F238E27FC236}">
                <a16:creationId xmlns:a16="http://schemas.microsoft.com/office/drawing/2014/main" id="{DFE39947-36E3-42B3-A1A6-B84842A83E38}"/>
              </a:ext>
            </a:extLst>
          </p:cNvPr>
          <p:cNvSpPr/>
          <p:nvPr userDrawn="1"/>
        </p:nvSpPr>
        <p:spPr>
          <a:xfrm>
            <a:off x="9052560" y="1099"/>
            <a:ext cx="2095500" cy="4419600"/>
          </a:xfrm>
          <a:custGeom>
            <a:avLst/>
            <a:gdLst>
              <a:gd name="connsiteX0" fmla="*/ 257175 w 2095500"/>
              <a:gd name="connsiteY0" fmla="*/ 0 h 4419600"/>
              <a:gd name="connsiteX1" fmla="*/ 2095500 w 2095500"/>
              <a:gd name="connsiteY1" fmla="*/ 0 h 4419600"/>
              <a:gd name="connsiteX2" fmla="*/ 1828800 w 2095500"/>
              <a:gd name="connsiteY2" fmla="*/ 4419600 h 4419600"/>
              <a:gd name="connsiteX3" fmla="*/ 0 w 2095500"/>
              <a:gd name="connsiteY3" fmla="*/ 4419600 h 4419600"/>
              <a:gd name="connsiteX4" fmla="*/ 276225 w 2095500"/>
              <a:gd name="connsiteY4" fmla="*/ 0 h 4419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5500" h="4419600">
                <a:moveTo>
                  <a:pt x="257175" y="0"/>
                </a:moveTo>
                <a:lnTo>
                  <a:pt x="2095500" y="0"/>
                </a:lnTo>
                <a:lnTo>
                  <a:pt x="1828800" y="4419600"/>
                </a:lnTo>
                <a:lnTo>
                  <a:pt x="0" y="4419600"/>
                </a:lnTo>
                <a:lnTo>
                  <a:pt x="276225" y="0"/>
                </a:lnTo>
                <a:close/>
              </a:path>
            </a:pathLst>
          </a:custGeom>
          <a:solidFill>
            <a:srgbClr val="C13936"/>
          </a:solidFill>
          <a:ln w="9525" cap="flat">
            <a:noFill/>
            <a:prstDash val="solid"/>
            <a:miter/>
          </a:ln>
        </p:spPr>
        <p:txBody>
          <a:bodyPr rtlCol="0" anchor="ctr"/>
          <a:lstStyle/>
          <a:p>
            <a:endParaRPr lang="de-DE" b="0" cap="none" spc="0">
              <a:ln>
                <a:noFill/>
              </a:ln>
              <a:solidFill>
                <a:schemeClr val="tx1"/>
              </a:solidFill>
              <a:effectLst/>
            </a:endParaRPr>
          </a:p>
        </p:txBody>
      </p:sp>
      <p:pic>
        <p:nvPicPr>
          <p:cNvPr id="11" name="Grafik 10" descr="Auto">
            <a:extLst>
              <a:ext uri="{FF2B5EF4-FFF2-40B4-BE49-F238E27FC236}">
                <a16:creationId xmlns:a16="http://schemas.microsoft.com/office/drawing/2014/main" id="{52CC7F2B-59F7-4743-B8A1-5EFEF402D572}"/>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rot="19934128">
            <a:off x="5074450" y="335483"/>
            <a:ext cx="2096335" cy="2096335"/>
          </a:xfrm>
          <a:prstGeom prst="rect">
            <a:avLst/>
          </a:prstGeom>
        </p:spPr>
      </p:pic>
      <p:pic>
        <p:nvPicPr>
          <p:cNvPr id="12" name="Grafik 11" descr="Laptop">
            <a:extLst>
              <a:ext uri="{FF2B5EF4-FFF2-40B4-BE49-F238E27FC236}">
                <a16:creationId xmlns:a16="http://schemas.microsoft.com/office/drawing/2014/main" id="{79F4977D-D268-457A-B258-171ADD604A14}"/>
              </a:ext>
            </a:extLst>
          </p:cNvPr>
          <p:cNvPicPr>
            <a:picLocks noChangeAspect="1"/>
          </p:cNvPicPr>
          <p:nvPr userDrawn="1"/>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026071" y="418400"/>
            <a:ext cx="2071303" cy="2071303"/>
          </a:xfrm>
          <a:prstGeom prst="rect">
            <a:avLst/>
          </a:prstGeom>
        </p:spPr>
      </p:pic>
      <p:sp>
        <p:nvSpPr>
          <p:cNvPr id="13" name="Oval 21">
            <a:extLst>
              <a:ext uri="{FF2B5EF4-FFF2-40B4-BE49-F238E27FC236}">
                <a16:creationId xmlns:a16="http://schemas.microsoft.com/office/drawing/2014/main" id="{677FA6ED-58E5-40E6-BDF6-457838BC9285}"/>
              </a:ext>
            </a:extLst>
          </p:cNvPr>
          <p:cNvSpPr>
            <a:spLocks noChangeAspect="1"/>
          </p:cNvSpPr>
          <p:nvPr userDrawn="1"/>
        </p:nvSpPr>
        <p:spPr>
          <a:xfrm rot="1433562" flipH="1">
            <a:off x="7225396" y="271219"/>
            <a:ext cx="2023610" cy="1729668"/>
          </a:xfrm>
          <a:custGeom>
            <a:avLst/>
            <a:gdLst/>
            <a:ahLst/>
            <a:cxnLst/>
            <a:rect l="l" t="t" r="r" b="b"/>
            <a:pathLst>
              <a:path w="4088377" h="3321003">
                <a:moveTo>
                  <a:pt x="1365628" y="1622218"/>
                </a:moveTo>
                <a:cubicBezTo>
                  <a:pt x="1121373" y="1556771"/>
                  <a:pt x="870309" y="1701722"/>
                  <a:pt x="804861" y="1945977"/>
                </a:cubicBezTo>
                <a:cubicBezTo>
                  <a:pt x="739413" y="2190232"/>
                  <a:pt x="884365" y="2441296"/>
                  <a:pt x="1128620" y="2506744"/>
                </a:cubicBezTo>
                <a:cubicBezTo>
                  <a:pt x="1372875" y="2572191"/>
                  <a:pt x="1623939" y="2427240"/>
                  <a:pt x="1689387" y="2182985"/>
                </a:cubicBezTo>
                <a:cubicBezTo>
                  <a:pt x="1754835" y="1938730"/>
                  <a:pt x="1609883" y="1687666"/>
                  <a:pt x="1365628" y="1622218"/>
                </a:cubicBezTo>
                <a:close/>
                <a:moveTo>
                  <a:pt x="1447099" y="1318163"/>
                </a:moveTo>
                <a:cubicBezTo>
                  <a:pt x="1859279" y="1428606"/>
                  <a:pt x="2103885" y="1852277"/>
                  <a:pt x="1993442" y="2264456"/>
                </a:cubicBezTo>
                <a:cubicBezTo>
                  <a:pt x="1882999" y="2676636"/>
                  <a:pt x="1459328" y="2921242"/>
                  <a:pt x="1047149" y="2810799"/>
                </a:cubicBezTo>
                <a:cubicBezTo>
                  <a:pt x="634969" y="2700356"/>
                  <a:pt x="390363" y="2276685"/>
                  <a:pt x="500806" y="1864505"/>
                </a:cubicBezTo>
                <a:cubicBezTo>
                  <a:pt x="611249" y="1452326"/>
                  <a:pt x="1034920" y="1207720"/>
                  <a:pt x="1447099" y="1318163"/>
                </a:cubicBezTo>
                <a:close/>
                <a:moveTo>
                  <a:pt x="1476725" y="1207597"/>
                </a:moveTo>
                <a:cubicBezTo>
                  <a:pt x="1003481" y="1080792"/>
                  <a:pt x="517045" y="1361635"/>
                  <a:pt x="390240" y="1834879"/>
                </a:cubicBezTo>
                <a:cubicBezTo>
                  <a:pt x="263435" y="2308124"/>
                  <a:pt x="544279" y="2794559"/>
                  <a:pt x="1017523" y="2921365"/>
                </a:cubicBezTo>
                <a:cubicBezTo>
                  <a:pt x="1490767" y="3048170"/>
                  <a:pt x="1977202" y="2767326"/>
                  <a:pt x="2104008" y="2294082"/>
                </a:cubicBezTo>
                <a:cubicBezTo>
                  <a:pt x="2230813" y="1820838"/>
                  <a:pt x="1949969" y="1334403"/>
                  <a:pt x="1476725" y="1207597"/>
                </a:cubicBezTo>
                <a:close/>
                <a:moveTo>
                  <a:pt x="3290290" y="1590224"/>
                </a:moveTo>
                <a:cubicBezTo>
                  <a:pt x="3269727" y="1586016"/>
                  <a:pt x="3248437" y="1583806"/>
                  <a:pt x="3226630" y="1583806"/>
                </a:cubicBezTo>
                <a:cubicBezTo>
                  <a:pt x="3052179" y="1583806"/>
                  <a:pt x="2910758" y="1725227"/>
                  <a:pt x="2910758" y="1899678"/>
                </a:cubicBezTo>
                <a:cubicBezTo>
                  <a:pt x="2910758" y="2074130"/>
                  <a:pt x="3052179" y="2215551"/>
                  <a:pt x="3226630" y="2215550"/>
                </a:cubicBezTo>
                <a:cubicBezTo>
                  <a:pt x="3401082" y="2215551"/>
                  <a:pt x="3542503" y="2074130"/>
                  <a:pt x="3542502" y="1899678"/>
                </a:cubicBezTo>
                <a:cubicBezTo>
                  <a:pt x="3542503" y="1747033"/>
                  <a:pt x="3434228" y="1619677"/>
                  <a:pt x="3290290" y="1590224"/>
                </a:cubicBezTo>
                <a:close/>
                <a:moveTo>
                  <a:pt x="3334055" y="1377473"/>
                </a:moveTo>
                <a:cubicBezTo>
                  <a:pt x="3576950" y="1427177"/>
                  <a:pt x="3759665" y="1642090"/>
                  <a:pt x="3759665" y="1899678"/>
                </a:cubicBezTo>
                <a:cubicBezTo>
                  <a:pt x="3759665" y="2194064"/>
                  <a:pt x="3521017" y="2432713"/>
                  <a:pt x="3226630" y="2432713"/>
                </a:cubicBezTo>
                <a:cubicBezTo>
                  <a:pt x="2932244" y="2432712"/>
                  <a:pt x="2693596" y="2194065"/>
                  <a:pt x="2693596" y="1899678"/>
                </a:cubicBezTo>
                <a:cubicBezTo>
                  <a:pt x="2693596" y="1605292"/>
                  <a:pt x="2932244" y="1366644"/>
                  <a:pt x="3226630" y="1366644"/>
                </a:cubicBezTo>
                <a:cubicBezTo>
                  <a:pt x="3263429" y="1366644"/>
                  <a:pt x="3299356" y="1370373"/>
                  <a:pt x="3334055" y="1377473"/>
                </a:cubicBezTo>
                <a:close/>
                <a:moveTo>
                  <a:pt x="1391137" y="789478"/>
                </a:moveTo>
                <a:lnTo>
                  <a:pt x="1759910" y="888290"/>
                </a:lnTo>
                <a:lnTo>
                  <a:pt x="1754625" y="1202375"/>
                </a:lnTo>
                <a:lnTo>
                  <a:pt x="1744979" y="1199790"/>
                </a:lnTo>
                <a:cubicBezTo>
                  <a:pt x="1823578" y="1244024"/>
                  <a:pt x="1894617" y="1298265"/>
                  <a:pt x="1954704" y="1362586"/>
                </a:cubicBezTo>
                <a:lnTo>
                  <a:pt x="2234317" y="1293059"/>
                </a:lnTo>
                <a:lnTo>
                  <a:pt x="2413554" y="1630152"/>
                </a:lnTo>
                <a:lnTo>
                  <a:pt x="2214321" y="1809770"/>
                </a:lnTo>
                <a:cubicBezTo>
                  <a:pt x="2239296" y="1900740"/>
                  <a:pt x="2251067" y="1995997"/>
                  <a:pt x="2246841" y="2092825"/>
                </a:cubicBezTo>
                <a:lnTo>
                  <a:pt x="2495698" y="2230974"/>
                </a:lnTo>
                <a:lnTo>
                  <a:pt x="2396885" y="2599747"/>
                </a:lnTo>
                <a:lnTo>
                  <a:pt x="2094912" y="2594668"/>
                </a:lnTo>
                <a:cubicBezTo>
                  <a:pt x="2056732" y="2658461"/>
                  <a:pt x="2010475" y="2715996"/>
                  <a:pt x="1958644" y="2767359"/>
                </a:cubicBezTo>
                <a:lnTo>
                  <a:pt x="2057814" y="3026193"/>
                </a:lnTo>
                <a:lnTo>
                  <a:pt x="1745078" y="3245174"/>
                </a:lnTo>
                <a:lnTo>
                  <a:pt x="1507869" y="3039237"/>
                </a:lnTo>
                <a:lnTo>
                  <a:pt x="1536736" y="3019025"/>
                </a:lnTo>
                <a:cubicBezTo>
                  <a:pt x="1445878" y="3048429"/>
                  <a:pt x="1349798" y="3062567"/>
                  <a:pt x="1251837" y="3062021"/>
                </a:cubicBezTo>
                <a:lnTo>
                  <a:pt x="1108065" y="3321003"/>
                </a:lnTo>
                <a:lnTo>
                  <a:pt x="739291" y="3222191"/>
                </a:lnTo>
                <a:lnTo>
                  <a:pt x="744274" y="2926021"/>
                </a:lnTo>
                <a:cubicBezTo>
                  <a:pt x="666128" y="2881484"/>
                  <a:pt x="595548" y="2827017"/>
                  <a:pt x="535891" y="2762576"/>
                </a:cubicBezTo>
                <a:lnTo>
                  <a:pt x="540671" y="2772825"/>
                </a:lnTo>
                <a:lnTo>
                  <a:pt x="232276" y="2832568"/>
                </a:lnTo>
                <a:lnTo>
                  <a:pt x="70927" y="2486556"/>
                </a:lnTo>
                <a:lnTo>
                  <a:pt x="279495" y="2317444"/>
                </a:lnTo>
                <a:cubicBezTo>
                  <a:pt x="257233" y="2235849"/>
                  <a:pt x="245603" y="2150814"/>
                  <a:pt x="245586" y="2064274"/>
                </a:cubicBezTo>
                <a:lnTo>
                  <a:pt x="0" y="1927940"/>
                </a:lnTo>
                <a:lnTo>
                  <a:pt x="98812" y="1559167"/>
                </a:lnTo>
                <a:lnTo>
                  <a:pt x="380240" y="1563901"/>
                </a:lnTo>
                <a:cubicBezTo>
                  <a:pt x="418421" y="1496524"/>
                  <a:pt x="464524" y="1435092"/>
                  <a:pt x="516679" y="1380105"/>
                </a:cubicBezTo>
                <a:lnTo>
                  <a:pt x="422419" y="1089378"/>
                </a:lnTo>
                <a:lnTo>
                  <a:pt x="746189" y="887063"/>
                </a:lnTo>
                <a:lnTo>
                  <a:pt x="972292" y="1105134"/>
                </a:lnTo>
                <a:lnTo>
                  <a:pt x="970019" y="1106554"/>
                </a:lnTo>
                <a:cubicBezTo>
                  <a:pt x="1058903" y="1078586"/>
                  <a:pt x="1152743" y="1065659"/>
                  <a:pt x="1248316" y="1066709"/>
                </a:cubicBezTo>
                <a:lnTo>
                  <a:pt x="1238669" y="1064125"/>
                </a:lnTo>
                <a:close/>
                <a:moveTo>
                  <a:pt x="3349970" y="1300109"/>
                </a:moveTo>
                <a:cubicBezTo>
                  <a:pt x="3310130" y="1291957"/>
                  <a:pt x="3268880" y="1287676"/>
                  <a:pt x="3226630" y="1287676"/>
                </a:cubicBezTo>
                <a:cubicBezTo>
                  <a:pt x="2888631" y="1287676"/>
                  <a:pt x="2614628" y="1561679"/>
                  <a:pt x="2614628" y="1899678"/>
                </a:cubicBezTo>
                <a:cubicBezTo>
                  <a:pt x="2614628" y="2237678"/>
                  <a:pt x="2888630" y="2511680"/>
                  <a:pt x="3226630" y="2511681"/>
                </a:cubicBezTo>
                <a:cubicBezTo>
                  <a:pt x="3564630" y="2511681"/>
                  <a:pt x="3838633" y="2237678"/>
                  <a:pt x="3838633" y="1899678"/>
                </a:cubicBezTo>
                <a:cubicBezTo>
                  <a:pt x="3838632" y="1603928"/>
                  <a:pt x="3628849" y="1357176"/>
                  <a:pt x="3349970" y="1300109"/>
                </a:cubicBezTo>
                <a:close/>
                <a:moveTo>
                  <a:pt x="3358324" y="1024334"/>
                </a:moveTo>
                <a:lnTo>
                  <a:pt x="3410883" y="1234575"/>
                </a:lnTo>
                <a:lnTo>
                  <a:pt x="3403994" y="1234575"/>
                </a:lnTo>
                <a:cubicBezTo>
                  <a:pt x="3464268" y="1250018"/>
                  <a:pt x="3521292" y="1273478"/>
                  <a:pt x="3572818" y="1305612"/>
                </a:cubicBezTo>
                <a:lnTo>
                  <a:pt x="3746730" y="1209354"/>
                </a:lnTo>
                <a:lnTo>
                  <a:pt x="3926358" y="1401981"/>
                </a:lnTo>
                <a:lnTo>
                  <a:pt x="3825667" y="1557247"/>
                </a:lnTo>
                <a:cubicBezTo>
                  <a:pt x="3858552" y="1613408"/>
                  <a:pt x="3883404" y="1674784"/>
                  <a:pt x="3897877" y="1740062"/>
                </a:cubicBezTo>
                <a:lnTo>
                  <a:pt x="4088377" y="1787686"/>
                </a:lnTo>
                <a:lnTo>
                  <a:pt x="4088377" y="2051071"/>
                </a:lnTo>
                <a:lnTo>
                  <a:pt x="3886243" y="2101605"/>
                </a:lnTo>
                <a:cubicBezTo>
                  <a:pt x="3872191" y="2150933"/>
                  <a:pt x="3851639" y="2197531"/>
                  <a:pt x="3826272" y="2241013"/>
                </a:cubicBezTo>
                <a:lnTo>
                  <a:pt x="3938572" y="2395786"/>
                </a:lnTo>
                <a:lnTo>
                  <a:pt x="3769272" y="2597551"/>
                </a:lnTo>
                <a:lnTo>
                  <a:pt x="3574432" y="2502674"/>
                </a:lnTo>
                <a:lnTo>
                  <a:pt x="3590059" y="2484050"/>
                </a:lnTo>
                <a:cubicBezTo>
                  <a:pt x="3534764" y="2519868"/>
                  <a:pt x="3473263" y="2546445"/>
                  <a:pt x="3407886" y="2563572"/>
                </a:cubicBezTo>
                <a:lnTo>
                  <a:pt x="3358323" y="2761823"/>
                </a:lnTo>
                <a:lnTo>
                  <a:pt x="3094938" y="2761823"/>
                </a:lnTo>
                <a:lnTo>
                  <a:pt x="3045375" y="2563574"/>
                </a:lnTo>
                <a:cubicBezTo>
                  <a:pt x="2985349" y="2547848"/>
                  <a:pt x="2928591" y="2524155"/>
                  <a:pt x="2877330" y="2491865"/>
                </a:cubicBezTo>
                <a:lnTo>
                  <a:pt x="2882346" y="2497841"/>
                </a:lnTo>
                <a:lnTo>
                  <a:pt x="2687507" y="2592718"/>
                </a:lnTo>
                <a:lnTo>
                  <a:pt x="2518206" y="2390954"/>
                </a:lnTo>
                <a:lnTo>
                  <a:pt x="2626994" y="2241021"/>
                </a:lnTo>
                <a:cubicBezTo>
                  <a:pt x="2597591" y="2190623"/>
                  <a:pt x="2574657" y="2136035"/>
                  <a:pt x="2559194" y="2078370"/>
                </a:cubicBezTo>
                <a:lnTo>
                  <a:pt x="2371198" y="2031371"/>
                </a:lnTo>
                <a:lnTo>
                  <a:pt x="2371198" y="1767986"/>
                </a:lnTo>
                <a:lnTo>
                  <a:pt x="2559579" y="1720890"/>
                </a:lnTo>
                <a:cubicBezTo>
                  <a:pt x="2572992" y="1669175"/>
                  <a:pt x="2592745" y="1620006"/>
                  <a:pt x="2617681" y="1574051"/>
                </a:cubicBezTo>
                <a:lnTo>
                  <a:pt x="2502958" y="1397149"/>
                </a:lnTo>
                <a:lnTo>
                  <a:pt x="2682587" y="1204520"/>
                </a:lnTo>
                <a:lnTo>
                  <a:pt x="2872193" y="1309466"/>
                </a:lnTo>
                <a:lnTo>
                  <a:pt x="2870932" y="1310818"/>
                </a:lnTo>
                <a:cubicBezTo>
                  <a:pt x="2925169" y="1276310"/>
                  <a:pt x="2985393" y="1250941"/>
                  <a:pt x="3049268" y="1234575"/>
                </a:cubicBezTo>
                <a:lnTo>
                  <a:pt x="3042378" y="1234576"/>
                </a:lnTo>
                <a:lnTo>
                  <a:pt x="3094939" y="1024334"/>
                </a:lnTo>
                <a:close/>
                <a:moveTo>
                  <a:pt x="2786480" y="402820"/>
                </a:moveTo>
                <a:cubicBezTo>
                  <a:pt x="2745900" y="389943"/>
                  <a:pt x="2701172" y="388627"/>
                  <a:pt x="2657264" y="401580"/>
                </a:cubicBezTo>
                <a:cubicBezTo>
                  <a:pt x="2540176" y="436121"/>
                  <a:pt x="2473258" y="559041"/>
                  <a:pt x="2507800" y="676128"/>
                </a:cubicBezTo>
                <a:cubicBezTo>
                  <a:pt x="2542340" y="793216"/>
                  <a:pt x="2665260" y="860133"/>
                  <a:pt x="2782348" y="825592"/>
                </a:cubicBezTo>
                <a:cubicBezTo>
                  <a:pt x="2899435" y="791051"/>
                  <a:pt x="2966353" y="668132"/>
                  <a:pt x="2931812" y="551045"/>
                </a:cubicBezTo>
                <a:cubicBezTo>
                  <a:pt x="2910223" y="477864"/>
                  <a:pt x="2854113" y="424282"/>
                  <a:pt x="2786480" y="402820"/>
                </a:cubicBezTo>
                <a:close/>
                <a:moveTo>
                  <a:pt x="2932202" y="47278"/>
                </a:moveTo>
                <a:lnTo>
                  <a:pt x="3090904" y="140999"/>
                </a:lnTo>
                <a:lnTo>
                  <a:pt x="3054065" y="265147"/>
                </a:lnTo>
                <a:cubicBezTo>
                  <a:pt x="3087256" y="296329"/>
                  <a:pt x="3116089" y="332603"/>
                  <a:pt x="3138727" y="373550"/>
                </a:cubicBezTo>
                <a:lnTo>
                  <a:pt x="3276016" y="367796"/>
                </a:lnTo>
                <a:lnTo>
                  <a:pt x="3328165" y="544574"/>
                </a:lnTo>
                <a:lnTo>
                  <a:pt x="3202503" y="618514"/>
                </a:lnTo>
                <a:cubicBezTo>
                  <a:pt x="3202838" y="654403"/>
                  <a:pt x="3198271" y="689748"/>
                  <a:pt x="3189855" y="723955"/>
                </a:cubicBezTo>
                <a:lnTo>
                  <a:pt x="3295873" y="805599"/>
                </a:lnTo>
                <a:lnTo>
                  <a:pt x="3222192" y="974540"/>
                </a:lnTo>
                <a:lnTo>
                  <a:pt x="3072634" y="949439"/>
                </a:lnTo>
                <a:lnTo>
                  <a:pt x="3079435" y="933845"/>
                </a:lnTo>
                <a:cubicBezTo>
                  <a:pt x="3049413" y="968833"/>
                  <a:pt x="3013398" y="998848"/>
                  <a:pt x="2972910" y="1023288"/>
                </a:cubicBezTo>
                <a:lnTo>
                  <a:pt x="2978897" y="1166163"/>
                </a:lnTo>
                <a:lnTo>
                  <a:pt x="2802119" y="1218312"/>
                </a:lnTo>
                <a:lnTo>
                  <a:pt x="2729602" y="1095065"/>
                </a:lnTo>
                <a:cubicBezTo>
                  <a:pt x="2686199" y="1096396"/>
                  <a:pt x="2643414" y="1091732"/>
                  <a:pt x="2602615" y="1080209"/>
                </a:cubicBezTo>
                <a:lnTo>
                  <a:pt x="2607165" y="1083226"/>
                </a:lnTo>
                <a:lnTo>
                  <a:pt x="2495179" y="1185484"/>
                </a:lnTo>
                <a:lnTo>
                  <a:pt x="2341599" y="1083585"/>
                </a:lnTo>
                <a:lnTo>
                  <a:pt x="2384929" y="961414"/>
                </a:lnTo>
                <a:cubicBezTo>
                  <a:pt x="2355215" y="933409"/>
                  <a:pt x="2329015" y="901312"/>
                  <a:pt x="2307218" y="865670"/>
                </a:cubicBezTo>
                <a:lnTo>
                  <a:pt x="2171734" y="871348"/>
                </a:lnTo>
                <a:lnTo>
                  <a:pt x="2119584" y="694571"/>
                </a:lnTo>
                <a:lnTo>
                  <a:pt x="2236697" y="625662"/>
                </a:lnTo>
                <a:cubicBezTo>
                  <a:pt x="2235459" y="588297"/>
                  <a:pt x="2238982" y="551385"/>
                  <a:pt x="2246620" y="515603"/>
                </a:cubicBezTo>
                <a:lnTo>
                  <a:pt x="2134594" y="419585"/>
                </a:lnTo>
                <a:lnTo>
                  <a:pt x="2217016" y="254732"/>
                </a:lnTo>
                <a:lnTo>
                  <a:pt x="2365055" y="287627"/>
                </a:lnTo>
                <a:lnTo>
                  <a:pt x="2364476" y="288784"/>
                </a:lnTo>
                <a:cubicBezTo>
                  <a:pt x="2394046" y="254885"/>
                  <a:pt x="2429444" y="225933"/>
                  <a:pt x="2469075" y="202302"/>
                </a:cubicBezTo>
                <a:lnTo>
                  <a:pt x="2464452" y="203666"/>
                </a:lnTo>
                <a:lnTo>
                  <a:pt x="2458102" y="52150"/>
                </a:lnTo>
                <a:lnTo>
                  <a:pt x="2634880" y="0"/>
                </a:lnTo>
                <a:lnTo>
                  <a:pt x="2711784" y="130703"/>
                </a:lnTo>
                <a:lnTo>
                  <a:pt x="2707159" y="132067"/>
                </a:lnTo>
                <a:cubicBezTo>
                  <a:pt x="2750672" y="130497"/>
                  <a:pt x="2793590" y="134953"/>
                  <a:pt x="2834535" y="146319"/>
                </a:cubicBezTo>
                <a:close/>
              </a:path>
            </a:pathLst>
          </a:cu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ltLang="ko-KR" sz="2701"/>
          </a:p>
        </p:txBody>
      </p:sp>
      <p:pic>
        <p:nvPicPr>
          <p:cNvPr id="14" name="Grafik 13" descr="Schlägel und Eisen">
            <a:extLst>
              <a:ext uri="{FF2B5EF4-FFF2-40B4-BE49-F238E27FC236}">
                <a16:creationId xmlns:a16="http://schemas.microsoft.com/office/drawing/2014/main" id="{E23F6775-8ABF-4E8D-BB98-F15734C19B42}"/>
              </a:ext>
            </a:extLst>
          </p:cNvPr>
          <p:cNvPicPr>
            <a:picLocks noChangeAspect="1"/>
          </p:cNvPicPr>
          <p:nvPr userDrawn="1"/>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rot="902147">
            <a:off x="9221225" y="-71310"/>
            <a:ext cx="2340000" cy="2340000"/>
          </a:xfrm>
          <a:prstGeom prst="rect">
            <a:avLst/>
          </a:prstGeom>
        </p:spPr>
      </p:pic>
      <p:sp>
        <p:nvSpPr>
          <p:cNvPr id="15" name="Textfeld 14">
            <a:extLst>
              <a:ext uri="{FF2B5EF4-FFF2-40B4-BE49-F238E27FC236}">
                <a16:creationId xmlns:a16="http://schemas.microsoft.com/office/drawing/2014/main" id="{977C8EB7-2901-4A0B-8F92-B4A9411553A9}"/>
              </a:ext>
            </a:extLst>
          </p:cNvPr>
          <p:cNvSpPr txBox="1"/>
          <p:nvPr userDrawn="1"/>
        </p:nvSpPr>
        <p:spPr>
          <a:xfrm>
            <a:off x="1032583" y="1729011"/>
            <a:ext cx="2140330" cy="3323987"/>
          </a:xfrm>
          <a:prstGeom prst="rect">
            <a:avLst/>
          </a:prstGeom>
          <a:noFill/>
        </p:spPr>
        <p:txBody>
          <a:bodyPr wrap="none" rtlCol="0">
            <a:spAutoFit/>
          </a:bodyPr>
          <a:lstStyle/>
          <a:p>
            <a:r>
              <a:rPr lang="de-DE" sz="21000" b="1">
                <a:solidFill>
                  <a:schemeClr val="bg1"/>
                </a:solidFill>
                <a:latin typeface="Tahoma" panose="020B0604030504040204" pitchFamily="34" charset="0"/>
                <a:ea typeface="Tahoma" panose="020B0604030504040204" pitchFamily="34" charset="0"/>
                <a:cs typeface="Tahoma" panose="020B0604030504040204" pitchFamily="34" charset="0"/>
              </a:rPr>
              <a:t>R</a:t>
            </a:r>
          </a:p>
        </p:txBody>
      </p:sp>
      <p:sp>
        <p:nvSpPr>
          <p:cNvPr id="16" name="Textfeld 15">
            <a:extLst>
              <a:ext uri="{FF2B5EF4-FFF2-40B4-BE49-F238E27FC236}">
                <a16:creationId xmlns:a16="http://schemas.microsoft.com/office/drawing/2014/main" id="{00B5C8B1-F903-468A-8C32-F3609E76AD70}"/>
              </a:ext>
            </a:extLst>
          </p:cNvPr>
          <p:cNvSpPr txBox="1"/>
          <p:nvPr userDrawn="1"/>
        </p:nvSpPr>
        <p:spPr>
          <a:xfrm>
            <a:off x="4961332" y="1770039"/>
            <a:ext cx="2268570" cy="3323987"/>
          </a:xfrm>
          <a:prstGeom prst="rect">
            <a:avLst/>
          </a:prstGeom>
          <a:noFill/>
        </p:spPr>
        <p:txBody>
          <a:bodyPr wrap="none" rtlCol="0">
            <a:spAutoFit/>
          </a:bodyPr>
          <a:lstStyle/>
          <a:p>
            <a:r>
              <a:rPr lang="de-DE" sz="21000" b="1">
                <a:solidFill>
                  <a:schemeClr val="bg1"/>
                </a:solidFill>
                <a:latin typeface="Arial Narrow" panose="020B0606020202030204" pitchFamily="34" charset="0"/>
                <a:ea typeface="Tahoma" panose="020B0604030504040204" pitchFamily="34" charset="0"/>
                <a:cs typeface="Tahoma" panose="020B0604030504040204" pitchFamily="34" charset="0"/>
              </a:rPr>
              <a:t>W</a:t>
            </a:r>
          </a:p>
        </p:txBody>
      </p:sp>
      <p:sp>
        <p:nvSpPr>
          <p:cNvPr id="17" name="Textfeld 16">
            <a:extLst>
              <a:ext uri="{FF2B5EF4-FFF2-40B4-BE49-F238E27FC236}">
                <a16:creationId xmlns:a16="http://schemas.microsoft.com/office/drawing/2014/main" id="{18F30C83-FD70-4BA1-8DFD-38D9C39A9C4B}"/>
              </a:ext>
            </a:extLst>
          </p:cNvPr>
          <p:cNvSpPr txBox="1"/>
          <p:nvPr userDrawn="1"/>
        </p:nvSpPr>
        <p:spPr>
          <a:xfrm>
            <a:off x="6763395" y="1723048"/>
            <a:ext cx="2032929" cy="3323987"/>
          </a:xfrm>
          <a:prstGeom prst="rect">
            <a:avLst/>
          </a:prstGeom>
          <a:noFill/>
        </p:spPr>
        <p:txBody>
          <a:bodyPr wrap="none" rtlCol="0">
            <a:spAutoFit/>
          </a:bodyPr>
          <a:lstStyle/>
          <a:p>
            <a:r>
              <a:rPr lang="de-DE" sz="21000" b="1" i="1">
                <a:solidFill>
                  <a:schemeClr val="bg1"/>
                </a:solidFill>
                <a:latin typeface="Tahoma" panose="020B0604030504040204" pitchFamily="34" charset="0"/>
                <a:ea typeface="Tahoma" panose="020B0604030504040204" pitchFamily="34" charset="0"/>
                <a:cs typeface="Tahoma" panose="020B0604030504040204" pitchFamily="34" charset="0"/>
              </a:rPr>
              <a:t>B</a:t>
            </a:r>
          </a:p>
        </p:txBody>
      </p:sp>
      <p:sp>
        <p:nvSpPr>
          <p:cNvPr id="18" name="Freeform: Shape 30">
            <a:extLst>
              <a:ext uri="{FF2B5EF4-FFF2-40B4-BE49-F238E27FC236}">
                <a16:creationId xmlns:a16="http://schemas.microsoft.com/office/drawing/2014/main" id="{A740043B-DF70-46D5-A1FF-2B08CADE43BE}"/>
              </a:ext>
            </a:extLst>
          </p:cNvPr>
          <p:cNvSpPr/>
          <p:nvPr userDrawn="1"/>
        </p:nvSpPr>
        <p:spPr>
          <a:xfrm>
            <a:off x="3005137" y="1099"/>
            <a:ext cx="2295525" cy="4419600"/>
          </a:xfrm>
          <a:custGeom>
            <a:avLst/>
            <a:gdLst>
              <a:gd name="connsiteX0" fmla="*/ 0 w 2295525"/>
              <a:gd name="connsiteY0" fmla="*/ 0 h 4419600"/>
              <a:gd name="connsiteX1" fmla="*/ 2295525 w 2295525"/>
              <a:gd name="connsiteY1" fmla="*/ 0 h 4419600"/>
              <a:gd name="connsiteX2" fmla="*/ 2028825 w 2295525"/>
              <a:gd name="connsiteY2" fmla="*/ 4419600 h 4419600"/>
              <a:gd name="connsiteX3" fmla="*/ 200025 w 2295525"/>
              <a:gd name="connsiteY3" fmla="*/ 4419600 h 4419600"/>
            </a:gdLst>
            <a:ahLst/>
            <a:cxnLst>
              <a:cxn ang="0">
                <a:pos x="connsiteX0" y="connsiteY0"/>
              </a:cxn>
              <a:cxn ang="0">
                <a:pos x="connsiteX1" y="connsiteY1"/>
              </a:cxn>
              <a:cxn ang="0">
                <a:pos x="connsiteX2" y="connsiteY2"/>
              </a:cxn>
              <a:cxn ang="0">
                <a:pos x="connsiteX3" y="connsiteY3"/>
              </a:cxn>
            </a:cxnLst>
            <a:rect l="l" t="t" r="r" b="b"/>
            <a:pathLst>
              <a:path w="2295525" h="4419600">
                <a:moveTo>
                  <a:pt x="0" y="0"/>
                </a:moveTo>
                <a:lnTo>
                  <a:pt x="2295525" y="0"/>
                </a:lnTo>
                <a:lnTo>
                  <a:pt x="2028825" y="4419600"/>
                </a:lnTo>
                <a:lnTo>
                  <a:pt x="200025" y="4419600"/>
                </a:lnTo>
                <a:close/>
              </a:path>
            </a:pathLst>
          </a:custGeom>
          <a:solidFill>
            <a:srgbClr val="FDBB2C"/>
          </a:solidFill>
          <a:ln w="9525" cap="flat">
            <a:noFill/>
            <a:prstDash val="solid"/>
            <a:miter/>
          </a:ln>
        </p:spPr>
        <p:txBody>
          <a:bodyPr rtlCol="0" anchor="ctr"/>
          <a:lstStyle/>
          <a:p>
            <a:endParaRPr lang="de-DE"/>
          </a:p>
        </p:txBody>
      </p:sp>
      <p:sp>
        <p:nvSpPr>
          <p:cNvPr id="19" name="Textfeld 18">
            <a:extLst>
              <a:ext uri="{FF2B5EF4-FFF2-40B4-BE49-F238E27FC236}">
                <a16:creationId xmlns:a16="http://schemas.microsoft.com/office/drawing/2014/main" id="{BFF4FA25-9153-4D55-8310-66C4E97072B9}"/>
              </a:ext>
            </a:extLst>
          </p:cNvPr>
          <p:cNvSpPr txBox="1"/>
          <p:nvPr userDrawn="1"/>
        </p:nvSpPr>
        <p:spPr>
          <a:xfrm>
            <a:off x="8813240" y="1723047"/>
            <a:ext cx="2060179" cy="3323987"/>
          </a:xfrm>
          <a:prstGeom prst="rect">
            <a:avLst/>
          </a:prstGeom>
          <a:noFill/>
        </p:spPr>
        <p:txBody>
          <a:bodyPr wrap="none" rtlCol="0">
            <a:spAutoFit/>
          </a:bodyPr>
          <a:lstStyle/>
          <a:p>
            <a:r>
              <a:rPr lang="de-DE" sz="21000" b="1" i="1">
                <a:solidFill>
                  <a:schemeClr val="bg1"/>
                </a:solidFill>
                <a:latin typeface="Tahoma" panose="020B0604030504040204" pitchFamily="34" charset="0"/>
                <a:ea typeface="Tahoma" panose="020B0604030504040204" pitchFamily="34" charset="0"/>
                <a:cs typeface="Tahoma" panose="020B0604030504040204" pitchFamily="34" charset="0"/>
              </a:rPr>
              <a:t>K</a:t>
            </a:r>
          </a:p>
        </p:txBody>
      </p:sp>
      <p:pic>
        <p:nvPicPr>
          <p:cNvPr id="20" name="Grafik 19" descr="Blitz">
            <a:extLst>
              <a:ext uri="{FF2B5EF4-FFF2-40B4-BE49-F238E27FC236}">
                <a16:creationId xmlns:a16="http://schemas.microsoft.com/office/drawing/2014/main" id="{0E1F2BCB-931F-4E37-AF6A-76144437941B}"/>
              </a:ext>
            </a:extLst>
          </p:cNvPr>
          <p:cNvPicPr>
            <a:picLocks noChangeAspect="1"/>
          </p:cNvPicPr>
          <p:nvPr userDrawn="1"/>
        </p:nvPicPr>
        <p:blipFill>
          <a:blip r:embed="rId8">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2732874" y="-236011"/>
            <a:ext cx="2954841" cy="2954841"/>
          </a:xfrm>
          <a:prstGeom prst="rect">
            <a:avLst/>
          </a:prstGeom>
        </p:spPr>
      </p:pic>
      <p:sp>
        <p:nvSpPr>
          <p:cNvPr id="21" name="Textfeld 20">
            <a:extLst>
              <a:ext uri="{FF2B5EF4-FFF2-40B4-BE49-F238E27FC236}">
                <a16:creationId xmlns:a16="http://schemas.microsoft.com/office/drawing/2014/main" id="{52E0B41B-493D-4ABE-8271-3A5E1EA0527B}"/>
              </a:ext>
            </a:extLst>
          </p:cNvPr>
          <p:cNvSpPr txBox="1"/>
          <p:nvPr userDrawn="1"/>
        </p:nvSpPr>
        <p:spPr>
          <a:xfrm>
            <a:off x="3239596" y="1723049"/>
            <a:ext cx="1742785" cy="3323987"/>
          </a:xfrm>
          <a:prstGeom prst="rect">
            <a:avLst/>
          </a:prstGeom>
          <a:noFill/>
        </p:spPr>
        <p:txBody>
          <a:bodyPr wrap="none" rtlCol="0">
            <a:spAutoFit/>
          </a:bodyPr>
          <a:lstStyle/>
          <a:p>
            <a:r>
              <a:rPr lang="de-DE" sz="21000" b="1">
                <a:solidFill>
                  <a:schemeClr val="bg1"/>
                </a:solidFill>
                <a:latin typeface="Tahoma" panose="020B0604030504040204" pitchFamily="34" charset="0"/>
                <a:ea typeface="Tahoma" panose="020B0604030504040204" pitchFamily="34" charset="0"/>
                <a:cs typeface="Tahoma" panose="020B0604030504040204" pitchFamily="34" charset="0"/>
              </a:rPr>
              <a:t>v</a:t>
            </a:r>
          </a:p>
        </p:txBody>
      </p:sp>
      <p:sp>
        <p:nvSpPr>
          <p:cNvPr id="2" name="Titel 1">
            <a:extLst>
              <a:ext uri="{FF2B5EF4-FFF2-40B4-BE49-F238E27FC236}">
                <a16:creationId xmlns:a16="http://schemas.microsoft.com/office/drawing/2014/main" id="{4ED87B00-26A4-4697-83D6-25B565F0A0C5}"/>
              </a:ext>
            </a:extLst>
          </p:cNvPr>
          <p:cNvSpPr>
            <a:spLocks noGrp="1"/>
          </p:cNvSpPr>
          <p:nvPr>
            <p:ph type="ctrTitle"/>
          </p:nvPr>
        </p:nvSpPr>
        <p:spPr>
          <a:xfrm>
            <a:off x="485775" y="4620723"/>
            <a:ext cx="11163300" cy="1099039"/>
          </a:xfrm>
        </p:spPr>
        <p:txBody>
          <a:bodyPr anchor="b"/>
          <a:lstStyle>
            <a:lvl1pPr algn="ctr">
              <a:defRPr sz="6000"/>
            </a:lvl1pPr>
          </a:lstStyle>
          <a:p>
            <a:r>
              <a:rPr lang="de-DE"/>
              <a:t>Mastertitelformat bearbeiten</a:t>
            </a:r>
          </a:p>
        </p:txBody>
      </p:sp>
      <p:sp>
        <p:nvSpPr>
          <p:cNvPr id="3" name="Untertitel 2">
            <a:extLst>
              <a:ext uri="{FF2B5EF4-FFF2-40B4-BE49-F238E27FC236}">
                <a16:creationId xmlns:a16="http://schemas.microsoft.com/office/drawing/2014/main" id="{CE6D4F25-68C2-43B2-85BF-0334CD9E8E03}"/>
              </a:ext>
            </a:extLst>
          </p:cNvPr>
          <p:cNvSpPr>
            <a:spLocks noGrp="1"/>
          </p:cNvSpPr>
          <p:nvPr>
            <p:ph type="subTitle" idx="1" hasCustomPrompt="1"/>
          </p:nvPr>
        </p:nvSpPr>
        <p:spPr>
          <a:xfrm>
            <a:off x="1524000" y="5868988"/>
            <a:ext cx="9144000" cy="555601"/>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Datum</a:t>
            </a:r>
          </a:p>
        </p:txBody>
      </p:sp>
    </p:spTree>
    <p:extLst>
      <p:ext uri="{BB962C8B-B14F-4D97-AF65-F5344CB8AC3E}">
        <p14:creationId xmlns:p14="http://schemas.microsoft.com/office/powerpoint/2010/main" val="17443262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ild und Inhal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D9FCCA3A-A18D-428D-936C-AE61C9E25B0E}"/>
              </a:ext>
            </a:extLst>
          </p:cNvPr>
          <p:cNvSpPr>
            <a:spLocks noGrp="1"/>
          </p:cNvSpPr>
          <p:nvPr>
            <p:ph type="pic" sz="quarter" idx="12" hasCustomPrompt="1"/>
          </p:nvPr>
        </p:nvSpPr>
        <p:spPr>
          <a:xfrm>
            <a:off x="0" y="0"/>
            <a:ext cx="7227683" cy="6858000"/>
          </a:xfrm>
          <a:custGeom>
            <a:avLst/>
            <a:gdLst>
              <a:gd name="connsiteX0" fmla="*/ 0 w 7227683"/>
              <a:gd name="connsiteY0" fmla="*/ 0 h 6858000"/>
              <a:gd name="connsiteX1" fmla="*/ 40369 w 7227683"/>
              <a:gd name="connsiteY1" fmla="*/ 0 h 6858000"/>
              <a:gd name="connsiteX2" fmla="*/ 40423 w 7227683"/>
              <a:gd name="connsiteY2" fmla="*/ 2 h 6858000"/>
              <a:gd name="connsiteX3" fmla="*/ 6096000 w 7227683"/>
              <a:gd name="connsiteY3" fmla="*/ 2 h 6858000"/>
              <a:gd name="connsiteX4" fmla="*/ 6096000 w 7227683"/>
              <a:gd name="connsiteY4" fmla="*/ 2297317 h 6858000"/>
              <a:gd name="connsiteX5" fmla="*/ 7227683 w 7227683"/>
              <a:gd name="connsiteY5" fmla="*/ 3429000 h 6858000"/>
              <a:gd name="connsiteX6" fmla="*/ 6096000 w 7227683"/>
              <a:gd name="connsiteY6" fmla="*/ 4560683 h 6858000"/>
              <a:gd name="connsiteX7" fmla="*/ 6096000 w 7227683"/>
              <a:gd name="connsiteY7" fmla="*/ 6858000 h 6858000"/>
              <a:gd name="connsiteX8" fmla="*/ 0 w 7227683"/>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27683" h="6858000">
                <a:moveTo>
                  <a:pt x="0" y="0"/>
                </a:moveTo>
                <a:lnTo>
                  <a:pt x="40369" y="0"/>
                </a:lnTo>
                <a:lnTo>
                  <a:pt x="40423" y="2"/>
                </a:lnTo>
                <a:lnTo>
                  <a:pt x="6096000" y="2"/>
                </a:lnTo>
                <a:lnTo>
                  <a:pt x="6096000" y="2297317"/>
                </a:lnTo>
                <a:lnTo>
                  <a:pt x="7227683" y="3429000"/>
                </a:lnTo>
                <a:lnTo>
                  <a:pt x="6096000" y="4560683"/>
                </a:lnTo>
                <a:lnTo>
                  <a:pt x="6096000" y="6858000"/>
                </a:lnTo>
                <a:lnTo>
                  <a:pt x="0" y="6858000"/>
                </a:lnTo>
                <a:close/>
              </a:path>
            </a:pathLst>
          </a:custGeom>
          <a:solidFill>
            <a:schemeClr val="bg1">
              <a:lumMod val="95000"/>
            </a:schemeClr>
          </a:solidFill>
          <a:effectLst/>
        </p:spPr>
        <p:txBody>
          <a:bodyPr wrap="square" anchor="ctr">
            <a:noAutofit/>
          </a:bodyPr>
          <a:lstStyle>
            <a:lvl1pPr marL="0" marR="0" indent="0" algn="ctr" defTabSz="914400" rtl="0" eaLnBrk="1" fontAlgn="auto" latinLnBrk="1" hangingPunct="1">
              <a:lnSpc>
                <a:spcPct val="90000"/>
              </a:lnSpc>
              <a:spcBef>
                <a:spcPts val="1000"/>
              </a:spcBef>
              <a:spcAft>
                <a:spcPts val="0"/>
              </a:spcAft>
              <a:buClrTx/>
              <a:buSzTx/>
              <a:buFontTx/>
              <a:buNone/>
              <a:tabLst/>
              <a:defRPr sz="1800"/>
            </a:lvl1pPr>
          </a:lstStyle>
          <a:p>
            <a:r>
              <a:rPr lang="en-US" altLang="ko-KR"/>
              <a:t>Your Picture Here And Send To Back</a:t>
            </a:r>
            <a:endParaRPr lang="ko-KR" altLang="en-US"/>
          </a:p>
        </p:txBody>
      </p:sp>
      <p:sp>
        <p:nvSpPr>
          <p:cNvPr id="3" name="Textplatzhalter 18">
            <a:extLst>
              <a:ext uri="{FF2B5EF4-FFF2-40B4-BE49-F238E27FC236}">
                <a16:creationId xmlns:a16="http://schemas.microsoft.com/office/drawing/2014/main" id="{3DE3E9B3-BBD3-41DD-B70E-C21F622E77FE}"/>
              </a:ext>
            </a:extLst>
          </p:cNvPr>
          <p:cNvSpPr>
            <a:spLocks noGrp="1"/>
          </p:cNvSpPr>
          <p:nvPr>
            <p:ph type="body" sz="quarter" idx="43"/>
          </p:nvPr>
        </p:nvSpPr>
        <p:spPr>
          <a:xfrm>
            <a:off x="7305039" y="365760"/>
            <a:ext cx="4592321" cy="6143625"/>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Tree>
    <p:extLst>
      <p:ext uri="{BB962C8B-B14F-4D97-AF65-F5344CB8AC3E}">
        <p14:creationId xmlns:p14="http://schemas.microsoft.com/office/powerpoint/2010/main" val="380213616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Lernziele heu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4EA896A-01EB-483C-B9B1-52B3B8933B50}"/>
              </a:ext>
            </a:extLst>
          </p:cNvPr>
          <p:cNvSpPr>
            <a:spLocks noGrp="1"/>
          </p:cNvSpPr>
          <p:nvPr>
            <p:ph type="title"/>
          </p:nvPr>
        </p:nvSpPr>
        <p:spPr>
          <a:xfrm>
            <a:off x="838200" y="365126"/>
            <a:ext cx="10515600" cy="912130"/>
          </a:xfrm>
        </p:spPr>
        <p:txBody>
          <a:bodyPr/>
          <a:lstStyle>
            <a:lvl1pPr algn="ctr">
              <a:defRPr/>
            </a:lvl1pPr>
          </a:lstStyle>
          <a:p>
            <a:r>
              <a:rPr lang="de-DE"/>
              <a:t>Mastertitelformat bearbeiten</a:t>
            </a:r>
          </a:p>
        </p:txBody>
      </p:sp>
      <p:sp>
        <p:nvSpPr>
          <p:cNvPr id="3" name="Fußzeilenplatzhalter 2">
            <a:extLst>
              <a:ext uri="{FF2B5EF4-FFF2-40B4-BE49-F238E27FC236}">
                <a16:creationId xmlns:a16="http://schemas.microsoft.com/office/drawing/2014/main" id="{D420253F-8B19-40E8-8323-314FBB1CD75E}"/>
              </a:ext>
            </a:extLst>
          </p:cNvPr>
          <p:cNvSpPr>
            <a:spLocks noGrp="1"/>
          </p:cNvSpPr>
          <p:nvPr>
            <p:ph type="ftr" sz="quarter" idx="10"/>
          </p:nvPr>
        </p:nvSpPr>
        <p:spPr/>
        <p:txBody>
          <a:bodyPr/>
          <a:lstStyle/>
          <a:p>
            <a:endParaRPr lang="de-DE"/>
          </a:p>
        </p:txBody>
      </p:sp>
      <p:sp>
        <p:nvSpPr>
          <p:cNvPr id="4" name="Foliennummernplatzhalter 3">
            <a:extLst>
              <a:ext uri="{FF2B5EF4-FFF2-40B4-BE49-F238E27FC236}">
                <a16:creationId xmlns:a16="http://schemas.microsoft.com/office/drawing/2014/main" id="{088A01A5-4C9E-4917-9A08-61A28B9CBEE4}"/>
              </a:ext>
            </a:extLst>
          </p:cNvPr>
          <p:cNvSpPr>
            <a:spLocks noGrp="1"/>
          </p:cNvSpPr>
          <p:nvPr>
            <p:ph type="sldNum" sz="quarter" idx="11"/>
          </p:nvPr>
        </p:nvSpPr>
        <p:spPr/>
        <p:txBody>
          <a:bodyPr/>
          <a:lstStyle/>
          <a:p>
            <a:fld id="{220E9848-9980-4EE8-A594-CE72B96AA28E}" type="slidenum">
              <a:rPr lang="de-DE" smtClean="0"/>
              <a:pPr/>
              <a:t>‹Nr.›</a:t>
            </a:fld>
            <a:endParaRPr lang="de-DE"/>
          </a:p>
        </p:txBody>
      </p:sp>
      <p:sp>
        <p:nvSpPr>
          <p:cNvPr id="5" name="Oval 19">
            <a:extLst>
              <a:ext uri="{FF2B5EF4-FFF2-40B4-BE49-F238E27FC236}">
                <a16:creationId xmlns:a16="http://schemas.microsoft.com/office/drawing/2014/main" id="{E2E8CCB2-C556-45D1-B5FD-1C917A5CA6C3}"/>
              </a:ext>
            </a:extLst>
          </p:cNvPr>
          <p:cNvSpPr/>
          <p:nvPr userDrawn="1"/>
        </p:nvSpPr>
        <p:spPr>
          <a:xfrm>
            <a:off x="1546818" y="5633437"/>
            <a:ext cx="3766861" cy="239629"/>
          </a:xfrm>
          <a:prstGeom prst="ellipse">
            <a:avLst/>
          </a:prstGeom>
          <a:solidFill>
            <a:schemeClr val="tx2">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40">
            <a:extLst>
              <a:ext uri="{FF2B5EF4-FFF2-40B4-BE49-F238E27FC236}">
                <a16:creationId xmlns:a16="http://schemas.microsoft.com/office/drawing/2014/main" id="{8632F088-047F-42E0-8A1A-6EF350786EFC}"/>
              </a:ext>
            </a:extLst>
          </p:cNvPr>
          <p:cNvGrpSpPr/>
          <p:nvPr userDrawn="1"/>
        </p:nvGrpSpPr>
        <p:grpSpPr>
          <a:xfrm>
            <a:off x="1954212" y="1428826"/>
            <a:ext cx="3359467" cy="4325468"/>
            <a:chOff x="2050732" y="1266266"/>
            <a:chExt cx="3359467" cy="4325468"/>
          </a:xfrm>
        </p:grpSpPr>
        <p:grpSp>
          <p:nvGrpSpPr>
            <p:cNvPr id="7" name="Group 14">
              <a:extLst>
                <a:ext uri="{FF2B5EF4-FFF2-40B4-BE49-F238E27FC236}">
                  <a16:creationId xmlns:a16="http://schemas.microsoft.com/office/drawing/2014/main" id="{4396FB01-A244-4B7E-B67B-02AE5AAFCA6C}"/>
                </a:ext>
              </a:extLst>
            </p:cNvPr>
            <p:cNvGrpSpPr/>
            <p:nvPr/>
          </p:nvGrpSpPr>
          <p:grpSpPr>
            <a:xfrm>
              <a:off x="2050732" y="1266266"/>
              <a:ext cx="3359467" cy="4325468"/>
              <a:chOff x="5230813" y="2312988"/>
              <a:chExt cx="1733550" cy="2232025"/>
            </a:xfrm>
          </p:grpSpPr>
          <p:sp>
            <p:nvSpPr>
              <p:cNvPr id="15" name="Freeform 6">
                <a:extLst>
                  <a:ext uri="{FF2B5EF4-FFF2-40B4-BE49-F238E27FC236}">
                    <a16:creationId xmlns:a16="http://schemas.microsoft.com/office/drawing/2014/main" id="{5FF5A226-4627-4596-B253-E1814B17C6BF}"/>
                  </a:ext>
                </a:extLst>
              </p:cNvPr>
              <p:cNvSpPr>
                <a:spLocks/>
              </p:cNvSpPr>
              <p:nvPr/>
            </p:nvSpPr>
            <p:spPr bwMode="auto">
              <a:xfrm>
                <a:off x="5243513" y="4191001"/>
                <a:ext cx="41275" cy="60325"/>
              </a:xfrm>
              <a:custGeom>
                <a:avLst/>
                <a:gdLst>
                  <a:gd name="T0" fmla="*/ 0 w 13"/>
                  <a:gd name="T1" fmla="*/ 3 h 19"/>
                  <a:gd name="T2" fmla="*/ 4 w 13"/>
                  <a:gd name="T3" fmla="*/ 0 h 19"/>
                  <a:gd name="T4" fmla="*/ 10 w 13"/>
                  <a:gd name="T5" fmla="*/ 5 h 19"/>
                  <a:gd name="T6" fmla="*/ 5 w 13"/>
                  <a:gd name="T7" fmla="*/ 18 h 19"/>
                  <a:gd name="T8" fmla="*/ 0 w 13"/>
                  <a:gd name="T9" fmla="*/ 15 h 19"/>
                  <a:gd name="T10" fmla="*/ 0 w 13"/>
                  <a:gd name="T11" fmla="*/ 3 h 19"/>
                </a:gdLst>
                <a:ahLst/>
                <a:cxnLst>
                  <a:cxn ang="0">
                    <a:pos x="T0" y="T1"/>
                  </a:cxn>
                  <a:cxn ang="0">
                    <a:pos x="T2" y="T3"/>
                  </a:cxn>
                  <a:cxn ang="0">
                    <a:pos x="T4" y="T5"/>
                  </a:cxn>
                  <a:cxn ang="0">
                    <a:pos x="T6" y="T7"/>
                  </a:cxn>
                  <a:cxn ang="0">
                    <a:pos x="T8" y="T9"/>
                  </a:cxn>
                  <a:cxn ang="0">
                    <a:pos x="T10" y="T11"/>
                  </a:cxn>
                </a:cxnLst>
                <a:rect l="0" t="0" r="r" b="b"/>
                <a:pathLst>
                  <a:path w="13" h="19">
                    <a:moveTo>
                      <a:pt x="0" y="3"/>
                    </a:moveTo>
                    <a:cubicBezTo>
                      <a:pt x="2" y="2"/>
                      <a:pt x="3" y="1"/>
                      <a:pt x="4" y="0"/>
                    </a:cubicBezTo>
                    <a:cubicBezTo>
                      <a:pt x="6" y="2"/>
                      <a:pt x="8" y="3"/>
                      <a:pt x="10" y="5"/>
                    </a:cubicBezTo>
                    <a:cubicBezTo>
                      <a:pt x="13" y="10"/>
                      <a:pt x="11" y="17"/>
                      <a:pt x="5" y="18"/>
                    </a:cubicBezTo>
                    <a:cubicBezTo>
                      <a:pt x="4" y="19"/>
                      <a:pt x="2" y="17"/>
                      <a:pt x="0" y="15"/>
                    </a:cubicBezTo>
                    <a:cubicBezTo>
                      <a:pt x="7" y="11"/>
                      <a:pt x="5" y="7"/>
                      <a:pt x="0"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7">
                <a:extLst>
                  <a:ext uri="{FF2B5EF4-FFF2-40B4-BE49-F238E27FC236}">
                    <a16:creationId xmlns:a16="http://schemas.microsoft.com/office/drawing/2014/main" id="{138A8790-39C0-4BD1-8E44-5F7F1B6BB1CB}"/>
                  </a:ext>
                </a:extLst>
              </p:cNvPr>
              <p:cNvSpPr>
                <a:spLocks/>
              </p:cNvSpPr>
              <p:nvPr/>
            </p:nvSpPr>
            <p:spPr bwMode="auto">
              <a:xfrm>
                <a:off x="6575426" y="2944813"/>
                <a:ext cx="28575" cy="34925"/>
              </a:xfrm>
              <a:custGeom>
                <a:avLst/>
                <a:gdLst>
                  <a:gd name="T0" fmla="*/ 0 w 9"/>
                  <a:gd name="T1" fmla="*/ 10 h 11"/>
                  <a:gd name="T2" fmla="*/ 2 w 9"/>
                  <a:gd name="T3" fmla="*/ 1 h 11"/>
                  <a:gd name="T4" fmla="*/ 8 w 9"/>
                  <a:gd name="T5" fmla="*/ 1 h 11"/>
                  <a:gd name="T6" fmla="*/ 9 w 9"/>
                  <a:gd name="T7" fmla="*/ 3 h 11"/>
                  <a:gd name="T8" fmla="*/ 8 w 9"/>
                  <a:gd name="T9" fmla="*/ 4 h 11"/>
                  <a:gd name="T10" fmla="*/ 2 w 9"/>
                  <a:gd name="T11" fmla="*/ 11 h 11"/>
                  <a:gd name="T12" fmla="*/ 0 w 9"/>
                  <a:gd name="T13" fmla="*/ 10 h 11"/>
                </a:gdLst>
                <a:ahLst/>
                <a:cxnLst>
                  <a:cxn ang="0">
                    <a:pos x="T0" y="T1"/>
                  </a:cxn>
                  <a:cxn ang="0">
                    <a:pos x="T2" y="T3"/>
                  </a:cxn>
                  <a:cxn ang="0">
                    <a:pos x="T4" y="T5"/>
                  </a:cxn>
                  <a:cxn ang="0">
                    <a:pos x="T6" y="T7"/>
                  </a:cxn>
                  <a:cxn ang="0">
                    <a:pos x="T8" y="T9"/>
                  </a:cxn>
                  <a:cxn ang="0">
                    <a:pos x="T10" y="T11"/>
                  </a:cxn>
                  <a:cxn ang="0">
                    <a:pos x="T12" y="T13"/>
                  </a:cxn>
                </a:cxnLst>
                <a:rect l="0" t="0" r="r" b="b"/>
                <a:pathLst>
                  <a:path w="9" h="11">
                    <a:moveTo>
                      <a:pt x="0" y="10"/>
                    </a:moveTo>
                    <a:cubicBezTo>
                      <a:pt x="1" y="7"/>
                      <a:pt x="1" y="4"/>
                      <a:pt x="2" y="1"/>
                    </a:cubicBezTo>
                    <a:cubicBezTo>
                      <a:pt x="2" y="0"/>
                      <a:pt x="6" y="1"/>
                      <a:pt x="8" y="1"/>
                    </a:cubicBezTo>
                    <a:cubicBezTo>
                      <a:pt x="9" y="1"/>
                      <a:pt x="9" y="2"/>
                      <a:pt x="9" y="3"/>
                    </a:cubicBezTo>
                    <a:cubicBezTo>
                      <a:pt x="9" y="3"/>
                      <a:pt x="8" y="4"/>
                      <a:pt x="8" y="4"/>
                    </a:cubicBezTo>
                    <a:cubicBezTo>
                      <a:pt x="3" y="3"/>
                      <a:pt x="2" y="7"/>
                      <a:pt x="2" y="11"/>
                    </a:cubicBezTo>
                    <a:cubicBezTo>
                      <a:pt x="1" y="11"/>
                      <a:pt x="1" y="10"/>
                      <a:pt x="0" y="1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9">
                <a:extLst>
                  <a:ext uri="{FF2B5EF4-FFF2-40B4-BE49-F238E27FC236}">
                    <a16:creationId xmlns:a16="http://schemas.microsoft.com/office/drawing/2014/main" id="{5D3FF692-A173-4F1E-A335-E79A746AE3D1}"/>
                  </a:ext>
                </a:extLst>
              </p:cNvPr>
              <p:cNvSpPr>
                <a:spLocks noEditPoints="1"/>
              </p:cNvSpPr>
              <p:nvPr/>
            </p:nvSpPr>
            <p:spPr bwMode="auto">
              <a:xfrm>
                <a:off x="5230813" y="2312988"/>
                <a:ext cx="1733550" cy="2232025"/>
              </a:xfrm>
              <a:custGeom>
                <a:avLst/>
                <a:gdLst>
                  <a:gd name="T0" fmla="*/ 519 w 543"/>
                  <a:gd name="T1" fmla="*/ 420 h 700"/>
                  <a:gd name="T2" fmla="*/ 452 w 543"/>
                  <a:gd name="T3" fmla="*/ 344 h 700"/>
                  <a:gd name="T4" fmla="*/ 451 w 543"/>
                  <a:gd name="T5" fmla="*/ 131 h 700"/>
                  <a:gd name="T6" fmla="*/ 353 w 543"/>
                  <a:gd name="T7" fmla="*/ 120 h 700"/>
                  <a:gd name="T8" fmla="*/ 350 w 543"/>
                  <a:gd name="T9" fmla="*/ 120 h 700"/>
                  <a:gd name="T10" fmla="*/ 347 w 543"/>
                  <a:gd name="T11" fmla="*/ 93 h 700"/>
                  <a:gd name="T12" fmla="*/ 309 w 543"/>
                  <a:gd name="T13" fmla="*/ 76 h 700"/>
                  <a:gd name="T14" fmla="*/ 273 w 543"/>
                  <a:gd name="T15" fmla="*/ 18 h 700"/>
                  <a:gd name="T16" fmla="*/ 261 w 543"/>
                  <a:gd name="T17" fmla="*/ 10 h 700"/>
                  <a:gd name="T18" fmla="*/ 234 w 543"/>
                  <a:gd name="T19" fmla="*/ 2 h 700"/>
                  <a:gd name="T20" fmla="*/ 231 w 543"/>
                  <a:gd name="T21" fmla="*/ 2 h 700"/>
                  <a:gd name="T22" fmla="*/ 150 w 543"/>
                  <a:gd name="T23" fmla="*/ 69 h 700"/>
                  <a:gd name="T24" fmla="*/ 123 w 543"/>
                  <a:gd name="T25" fmla="*/ 75 h 700"/>
                  <a:gd name="T26" fmla="*/ 105 w 543"/>
                  <a:gd name="T27" fmla="*/ 114 h 700"/>
                  <a:gd name="T28" fmla="*/ 18 w 543"/>
                  <a:gd name="T29" fmla="*/ 120 h 700"/>
                  <a:gd name="T30" fmla="*/ 0 w 543"/>
                  <a:gd name="T31" fmla="*/ 371 h 700"/>
                  <a:gd name="T32" fmla="*/ 0 w 543"/>
                  <a:gd name="T33" fmla="*/ 606 h 700"/>
                  <a:gd name="T34" fmla="*/ 0 w 543"/>
                  <a:gd name="T35" fmla="*/ 607 h 700"/>
                  <a:gd name="T36" fmla="*/ 19 w 543"/>
                  <a:gd name="T37" fmla="*/ 621 h 700"/>
                  <a:gd name="T38" fmla="*/ 206 w 543"/>
                  <a:gd name="T39" fmla="*/ 625 h 700"/>
                  <a:gd name="T40" fmla="*/ 321 w 543"/>
                  <a:gd name="T41" fmla="*/ 695 h 700"/>
                  <a:gd name="T42" fmla="*/ 478 w 543"/>
                  <a:gd name="T43" fmla="*/ 651 h 700"/>
                  <a:gd name="T44" fmla="*/ 538 w 543"/>
                  <a:gd name="T45" fmla="*/ 473 h 700"/>
                  <a:gd name="T46" fmla="*/ 215 w 543"/>
                  <a:gd name="T47" fmla="*/ 35 h 700"/>
                  <a:gd name="T48" fmla="*/ 255 w 543"/>
                  <a:gd name="T49" fmla="*/ 45 h 700"/>
                  <a:gd name="T50" fmla="*/ 261 w 543"/>
                  <a:gd name="T51" fmla="*/ 51 h 700"/>
                  <a:gd name="T52" fmla="*/ 271 w 543"/>
                  <a:gd name="T53" fmla="*/ 76 h 700"/>
                  <a:gd name="T54" fmla="*/ 181 w 543"/>
                  <a:gd name="T55" fmla="*/ 75 h 700"/>
                  <a:gd name="T56" fmla="*/ 137 w 543"/>
                  <a:gd name="T57" fmla="*/ 107 h 700"/>
                  <a:gd name="T58" fmla="*/ 309 w 543"/>
                  <a:gd name="T59" fmla="*/ 108 h 700"/>
                  <a:gd name="T60" fmla="*/ 315 w 543"/>
                  <a:gd name="T61" fmla="*/ 160 h 700"/>
                  <a:gd name="T62" fmla="*/ 261 w 543"/>
                  <a:gd name="T63" fmla="*/ 166 h 700"/>
                  <a:gd name="T64" fmla="*/ 136 w 543"/>
                  <a:gd name="T65" fmla="*/ 160 h 700"/>
                  <a:gd name="T66" fmla="*/ 183 w 543"/>
                  <a:gd name="T67" fmla="*/ 588 h 700"/>
                  <a:gd name="T68" fmla="*/ 32 w 543"/>
                  <a:gd name="T69" fmla="*/ 290 h 700"/>
                  <a:gd name="T70" fmla="*/ 38 w 543"/>
                  <a:gd name="T71" fmla="*/ 152 h 700"/>
                  <a:gd name="T72" fmla="*/ 105 w 543"/>
                  <a:gd name="T73" fmla="*/ 158 h 700"/>
                  <a:gd name="T74" fmla="*/ 123 w 543"/>
                  <a:gd name="T75" fmla="*/ 197 h 700"/>
                  <a:gd name="T76" fmla="*/ 329 w 543"/>
                  <a:gd name="T77" fmla="*/ 197 h 700"/>
                  <a:gd name="T78" fmla="*/ 347 w 543"/>
                  <a:gd name="T79" fmla="*/ 158 h 700"/>
                  <a:gd name="T80" fmla="*/ 382 w 543"/>
                  <a:gd name="T81" fmla="*/ 152 h 700"/>
                  <a:gd name="T82" fmla="*/ 420 w 543"/>
                  <a:gd name="T83" fmla="*/ 157 h 700"/>
                  <a:gd name="T84" fmla="*/ 420 w 543"/>
                  <a:gd name="T85" fmla="*/ 327 h 700"/>
                  <a:gd name="T86" fmla="*/ 404 w 543"/>
                  <a:gd name="T87" fmla="*/ 329 h 700"/>
                  <a:gd name="T88" fmla="*/ 276 w 543"/>
                  <a:gd name="T89" fmla="*/ 339 h 700"/>
                  <a:gd name="T90" fmla="*/ 175 w 543"/>
                  <a:gd name="T91" fmla="*/ 452 h 700"/>
                  <a:gd name="T92" fmla="*/ 507 w 543"/>
                  <a:gd name="T93" fmla="*/ 536 h 700"/>
                  <a:gd name="T94" fmla="*/ 391 w 543"/>
                  <a:gd name="T95" fmla="*/ 661 h 700"/>
                  <a:gd name="T96" fmla="*/ 282 w 543"/>
                  <a:gd name="T97" fmla="*/ 648 h 700"/>
                  <a:gd name="T98" fmla="*/ 211 w 543"/>
                  <a:gd name="T99" fmla="*/ 572 h 700"/>
                  <a:gd name="T100" fmla="*/ 278 w 543"/>
                  <a:gd name="T101" fmla="*/ 374 h 700"/>
                  <a:gd name="T102" fmla="*/ 481 w 543"/>
                  <a:gd name="T103" fmla="*/ 421 h 700"/>
                  <a:gd name="T104" fmla="*/ 507 w 543"/>
                  <a:gd name="T105" fmla="*/ 536 h 7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43" h="700">
                    <a:moveTo>
                      <a:pt x="538" y="473"/>
                    </a:moveTo>
                    <a:cubicBezTo>
                      <a:pt x="534" y="454"/>
                      <a:pt x="528" y="437"/>
                      <a:pt x="519" y="420"/>
                    </a:cubicBezTo>
                    <a:cubicBezTo>
                      <a:pt x="504" y="393"/>
                      <a:pt x="483" y="370"/>
                      <a:pt x="457" y="353"/>
                    </a:cubicBezTo>
                    <a:cubicBezTo>
                      <a:pt x="453" y="351"/>
                      <a:pt x="452" y="348"/>
                      <a:pt x="452" y="344"/>
                    </a:cubicBezTo>
                    <a:cubicBezTo>
                      <a:pt x="452" y="276"/>
                      <a:pt x="452" y="208"/>
                      <a:pt x="452" y="140"/>
                    </a:cubicBezTo>
                    <a:cubicBezTo>
                      <a:pt x="452" y="137"/>
                      <a:pt x="452" y="134"/>
                      <a:pt x="451" y="131"/>
                    </a:cubicBezTo>
                    <a:cubicBezTo>
                      <a:pt x="448" y="123"/>
                      <a:pt x="442" y="120"/>
                      <a:pt x="434" y="120"/>
                    </a:cubicBezTo>
                    <a:cubicBezTo>
                      <a:pt x="407" y="120"/>
                      <a:pt x="380" y="120"/>
                      <a:pt x="353" y="120"/>
                    </a:cubicBezTo>
                    <a:cubicBezTo>
                      <a:pt x="352" y="120"/>
                      <a:pt x="351" y="120"/>
                      <a:pt x="350" y="120"/>
                    </a:cubicBezTo>
                    <a:cubicBezTo>
                      <a:pt x="350" y="120"/>
                      <a:pt x="350" y="120"/>
                      <a:pt x="350" y="120"/>
                    </a:cubicBezTo>
                    <a:cubicBezTo>
                      <a:pt x="347" y="120"/>
                      <a:pt x="347" y="119"/>
                      <a:pt x="347" y="114"/>
                    </a:cubicBezTo>
                    <a:cubicBezTo>
                      <a:pt x="347" y="107"/>
                      <a:pt x="347" y="100"/>
                      <a:pt x="347" y="93"/>
                    </a:cubicBezTo>
                    <a:cubicBezTo>
                      <a:pt x="347" y="81"/>
                      <a:pt x="341" y="76"/>
                      <a:pt x="329" y="76"/>
                    </a:cubicBezTo>
                    <a:cubicBezTo>
                      <a:pt x="322" y="75"/>
                      <a:pt x="316" y="75"/>
                      <a:pt x="309" y="76"/>
                    </a:cubicBezTo>
                    <a:cubicBezTo>
                      <a:pt x="304" y="76"/>
                      <a:pt x="303" y="74"/>
                      <a:pt x="302" y="69"/>
                    </a:cubicBezTo>
                    <a:cubicBezTo>
                      <a:pt x="300" y="48"/>
                      <a:pt x="290" y="31"/>
                      <a:pt x="273" y="18"/>
                    </a:cubicBezTo>
                    <a:cubicBezTo>
                      <a:pt x="269" y="15"/>
                      <a:pt x="265" y="13"/>
                      <a:pt x="261" y="10"/>
                    </a:cubicBezTo>
                    <a:cubicBezTo>
                      <a:pt x="261" y="10"/>
                      <a:pt x="261" y="10"/>
                      <a:pt x="261" y="10"/>
                    </a:cubicBezTo>
                    <a:cubicBezTo>
                      <a:pt x="259" y="9"/>
                      <a:pt x="257" y="8"/>
                      <a:pt x="255" y="8"/>
                    </a:cubicBezTo>
                    <a:cubicBezTo>
                      <a:pt x="249" y="5"/>
                      <a:pt x="242" y="3"/>
                      <a:pt x="234" y="2"/>
                    </a:cubicBezTo>
                    <a:cubicBezTo>
                      <a:pt x="233" y="2"/>
                      <a:pt x="232" y="2"/>
                      <a:pt x="231" y="2"/>
                    </a:cubicBezTo>
                    <a:cubicBezTo>
                      <a:pt x="231" y="2"/>
                      <a:pt x="231" y="2"/>
                      <a:pt x="231" y="2"/>
                    </a:cubicBezTo>
                    <a:cubicBezTo>
                      <a:pt x="212" y="0"/>
                      <a:pt x="194" y="6"/>
                      <a:pt x="179" y="18"/>
                    </a:cubicBezTo>
                    <a:cubicBezTo>
                      <a:pt x="162" y="31"/>
                      <a:pt x="152" y="48"/>
                      <a:pt x="150" y="69"/>
                    </a:cubicBezTo>
                    <a:cubicBezTo>
                      <a:pt x="149" y="74"/>
                      <a:pt x="148" y="76"/>
                      <a:pt x="143" y="75"/>
                    </a:cubicBezTo>
                    <a:cubicBezTo>
                      <a:pt x="136" y="75"/>
                      <a:pt x="129" y="75"/>
                      <a:pt x="123" y="75"/>
                    </a:cubicBezTo>
                    <a:cubicBezTo>
                      <a:pt x="111" y="75"/>
                      <a:pt x="105" y="81"/>
                      <a:pt x="105" y="93"/>
                    </a:cubicBezTo>
                    <a:cubicBezTo>
                      <a:pt x="105" y="100"/>
                      <a:pt x="105" y="107"/>
                      <a:pt x="105" y="114"/>
                    </a:cubicBezTo>
                    <a:cubicBezTo>
                      <a:pt x="105" y="120"/>
                      <a:pt x="105" y="120"/>
                      <a:pt x="98" y="120"/>
                    </a:cubicBezTo>
                    <a:cubicBezTo>
                      <a:pt x="72" y="120"/>
                      <a:pt x="45" y="121"/>
                      <a:pt x="18" y="120"/>
                    </a:cubicBezTo>
                    <a:cubicBezTo>
                      <a:pt x="7" y="120"/>
                      <a:pt x="0" y="127"/>
                      <a:pt x="0" y="139"/>
                    </a:cubicBezTo>
                    <a:cubicBezTo>
                      <a:pt x="0" y="216"/>
                      <a:pt x="0" y="293"/>
                      <a:pt x="0" y="371"/>
                    </a:cubicBezTo>
                    <a:cubicBezTo>
                      <a:pt x="0" y="448"/>
                      <a:pt x="0" y="526"/>
                      <a:pt x="0" y="603"/>
                    </a:cubicBezTo>
                    <a:cubicBezTo>
                      <a:pt x="0" y="604"/>
                      <a:pt x="0" y="605"/>
                      <a:pt x="0" y="606"/>
                    </a:cubicBezTo>
                    <a:cubicBezTo>
                      <a:pt x="0" y="607"/>
                      <a:pt x="0" y="607"/>
                      <a:pt x="0" y="607"/>
                    </a:cubicBezTo>
                    <a:cubicBezTo>
                      <a:pt x="0" y="607"/>
                      <a:pt x="0" y="607"/>
                      <a:pt x="0" y="607"/>
                    </a:cubicBezTo>
                    <a:cubicBezTo>
                      <a:pt x="1" y="609"/>
                      <a:pt x="1" y="610"/>
                      <a:pt x="1" y="611"/>
                    </a:cubicBezTo>
                    <a:cubicBezTo>
                      <a:pt x="4" y="619"/>
                      <a:pt x="11" y="621"/>
                      <a:pt x="19" y="621"/>
                    </a:cubicBezTo>
                    <a:cubicBezTo>
                      <a:pt x="78" y="621"/>
                      <a:pt x="138" y="621"/>
                      <a:pt x="197" y="621"/>
                    </a:cubicBezTo>
                    <a:cubicBezTo>
                      <a:pt x="201" y="621"/>
                      <a:pt x="203" y="622"/>
                      <a:pt x="206" y="625"/>
                    </a:cubicBezTo>
                    <a:cubicBezTo>
                      <a:pt x="216" y="636"/>
                      <a:pt x="226" y="647"/>
                      <a:pt x="237" y="657"/>
                    </a:cubicBezTo>
                    <a:cubicBezTo>
                      <a:pt x="261" y="677"/>
                      <a:pt x="290" y="689"/>
                      <a:pt x="321" y="695"/>
                    </a:cubicBezTo>
                    <a:cubicBezTo>
                      <a:pt x="350" y="700"/>
                      <a:pt x="378" y="698"/>
                      <a:pt x="406" y="690"/>
                    </a:cubicBezTo>
                    <a:cubicBezTo>
                      <a:pt x="433" y="682"/>
                      <a:pt x="457" y="669"/>
                      <a:pt x="478" y="651"/>
                    </a:cubicBezTo>
                    <a:cubicBezTo>
                      <a:pt x="511" y="621"/>
                      <a:pt x="532" y="584"/>
                      <a:pt x="539" y="540"/>
                    </a:cubicBezTo>
                    <a:cubicBezTo>
                      <a:pt x="543" y="518"/>
                      <a:pt x="542" y="495"/>
                      <a:pt x="538" y="473"/>
                    </a:cubicBezTo>
                    <a:close/>
                    <a:moveTo>
                      <a:pt x="197" y="44"/>
                    </a:moveTo>
                    <a:cubicBezTo>
                      <a:pt x="202" y="40"/>
                      <a:pt x="209" y="36"/>
                      <a:pt x="215" y="35"/>
                    </a:cubicBezTo>
                    <a:cubicBezTo>
                      <a:pt x="215" y="35"/>
                      <a:pt x="215" y="35"/>
                      <a:pt x="215" y="35"/>
                    </a:cubicBezTo>
                    <a:cubicBezTo>
                      <a:pt x="229" y="32"/>
                      <a:pt x="244" y="35"/>
                      <a:pt x="255" y="45"/>
                    </a:cubicBezTo>
                    <a:cubicBezTo>
                      <a:pt x="257" y="46"/>
                      <a:pt x="259" y="48"/>
                      <a:pt x="261" y="50"/>
                    </a:cubicBezTo>
                    <a:cubicBezTo>
                      <a:pt x="261" y="50"/>
                      <a:pt x="261" y="51"/>
                      <a:pt x="261" y="51"/>
                    </a:cubicBezTo>
                    <a:cubicBezTo>
                      <a:pt x="261" y="51"/>
                      <a:pt x="261" y="51"/>
                      <a:pt x="261" y="51"/>
                    </a:cubicBezTo>
                    <a:cubicBezTo>
                      <a:pt x="267" y="57"/>
                      <a:pt x="270" y="65"/>
                      <a:pt x="271" y="76"/>
                    </a:cubicBezTo>
                    <a:cubicBezTo>
                      <a:pt x="268" y="76"/>
                      <a:pt x="212" y="75"/>
                      <a:pt x="188" y="75"/>
                    </a:cubicBezTo>
                    <a:cubicBezTo>
                      <a:pt x="186" y="75"/>
                      <a:pt x="184" y="75"/>
                      <a:pt x="181" y="75"/>
                    </a:cubicBezTo>
                    <a:cubicBezTo>
                      <a:pt x="182" y="62"/>
                      <a:pt x="188" y="52"/>
                      <a:pt x="197" y="44"/>
                    </a:cubicBezTo>
                    <a:close/>
                    <a:moveTo>
                      <a:pt x="137" y="107"/>
                    </a:moveTo>
                    <a:cubicBezTo>
                      <a:pt x="139" y="107"/>
                      <a:pt x="141" y="107"/>
                      <a:pt x="142" y="107"/>
                    </a:cubicBezTo>
                    <a:cubicBezTo>
                      <a:pt x="167" y="107"/>
                      <a:pt x="278" y="108"/>
                      <a:pt x="309" y="108"/>
                    </a:cubicBezTo>
                    <a:cubicBezTo>
                      <a:pt x="311" y="108"/>
                      <a:pt x="313" y="108"/>
                      <a:pt x="315" y="108"/>
                    </a:cubicBezTo>
                    <a:cubicBezTo>
                      <a:pt x="315" y="110"/>
                      <a:pt x="315" y="145"/>
                      <a:pt x="315" y="160"/>
                    </a:cubicBezTo>
                    <a:cubicBezTo>
                      <a:pt x="315" y="165"/>
                      <a:pt x="314" y="166"/>
                      <a:pt x="310" y="166"/>
                    </a:cubicBezTo>
                    <a:cubicBezTo>
                      <a:pt x="293" y="166"/>
                      <a:pt x="261" y="166"/>
                      <a:pt x="261" y="166"/>
                    </a:cubicBezTo>
                    <a:cubicBezTo>
                      <a:pt x="221" y="165"/>
                      <a:pt x="182" y="165"/>
                      <a:pt x="142" y="166"/>
                    </a:cubicBezTo>
                    <a:cubicBezTo>
                      <a:pt x="138" y="166"/>
                      <a:pt x="136" y="165"/>
                      <a:pt x="136" y="160"/>
                    </a:cubicBezTo>
                    <a:cubicBezTo>
                      <a:pt x="137" y="144"/>
                      <a:pt x="137" y="123"/>
                      <a:pt x="137" y="107"/>
                    </a:cubicBezTo>
                    <a:close/>
                    <a:moveTo>
                      <a:pt x="183" y="588"/>
                    </a:moveTo>
                    <a:cubicBezTo>
                      <a:pt x="159" y="589"/>
                      <a:pt x="31" y="587"/>
                      <a:pt x="31" y="587"/>
                    </a:cubicBezTo>
                    <a:cubicBezTo>
                      <a:pt x="31" y="587"/>
                      <a:pt x="32" y="374"/>
                      <a:pt x="32" y="290"/>
                    </a:cubicBezTo>
                    <a:cubicBezTo>
                      <a:pt x="32" y="246"/>
                      <a:pt x="32" y="202"/>
                      <a:pt x="32" y="158"/>
                    </a:cubicBezTo>
                    <a:cubicBezTo>
                      <a:pt x="32" y="154"/>
                      <a:pt x="33" y="152"/>
                      <a:pt x="38" y="152"/>
                    </a:cubicBezTo>
                    <a:cubicBezTo>
                      <a:pt x="58" y="152"/>
                      <a:pt x="79" y="152"/>
                      <a:pt x="99" y="152"/>
                    </a:cubicBezTo>
                    <a:cubicBezTo>
                      <a:pt x="104" y="152"/>
                      <a:pt x="105" y="154"/>
                      <a:pt x="105" y="158"/>
                    </a:cubicBezTo>
                    <a:cubicBezTo>
                      <a:pt x="105" y="165"/>
                      <a:pt x="105" y="173"/>
                      <a:pt x="105" y="180"/>
                    </a:cubicBezTo>
                    <a:cubicBezTo>
                      <a:pt x="105" y="190"/>
                      <a:pt x="113" y="197"/>
                      <a:pt x="123" y="197"/>
                    </a:cubicBezTo>
                    <a:cubicBezTo>
                      <a:pt x="154" y="197"/>
                      <a:pt x="184" y="197"/>
                      <a:pt x="215" y="197"/>
                    </a:cubicBezTo>
                    <a:cubicBezTo>
                      <a:pt x="215" y="197"/>
                      <a:pt x="291" y="197"/>
                      <a:pt x="329" y="197"/>
                    </a:cubicBezTo>
                    <a:cubicBezTo>
                      <a:pt x="339" y="197"/>
                      <a:pt x="347" y="191"/>
                      <a:pt x="347" y="180"/>
                    </a:cubicBezTo>
                    <a:cubicBezTo>
                      <a:pt x="347" y="173"/>
                      <a:pt x="347" y="165"/>
                      <a:pt x="347" y="158"/>
                    </a:cubicBezTo>
                    <a:cubicBezTo>
                      <a:pt x="347" y="154"/>
                      <a:pt x="348" y="152"/>
                      <a:pt x="352" y="152"/>
                    </a:cubicBezTo>
                    <a:cubicBezTo>
                      <a:pt x="362" y="152"/>
                      <a:pt x="382" y="152"/>
                      <a:pt x="382" y="152"/>
                    </a:cubicBezTo>
                    <a:cubicBezTo>
                      <a:pt x="393" y="152"/>
                      <a:pt x="404" y="152"/>
                      <a:pt x="416" y="152"/>
                    </a:cubicBezTo>
                    <a:cubicBezTo>
                      <a:pt x="419" y="152"/>
                      <a:pt x="420" y="153"/>
                      <a:pt x="420" y="157"/>
                    </a:cubicBezTo>
                    <a:cubicBezTo>
                      <a:pt x="420" y="168"/>
                      <a:pt x="420" y="179"/>
                      <a:pt x="420" y="190"/>
                    </a:cubicBezTo>
                    <a:cubicBezTo>
                      <a:pt x="420" y="235"/>
                      <a:pt x="420" y="281"/>
                      <a:pt x="420" y="327"/>
                    </a:cubicBezTo>
                    <a:cubicBezTo>
                      <a:pt x="420" y="329"/>
                      <a:pt x="420" y="331"/>
                      <a:pt x="420" y="334"/>
                    </a:cubicBezTo>
                    <a:cubicBezTo>
                      <a:pt x="414" y="332"/>
                      <a:pt x="409" y="331"/>
                      <a:pt x="404" y="329"/>
                    </a:cubicBezTo>
                    <a:cubicBezTo>
                      <a:pt x="378" y="321"/>
                      <a:pt x="351" y="321"/>
                      <a:pt x="324" y="324"/>
                    </a:cubicBezTo>
                    <a:cubicBezTo>
                      <a:pt x="308" y="327"/>
                      <a:pt x="292" y="332"/>
                      <a:pt x="276" y="339"/>
                    </a:cubicBezTo>
                    <a:cubicBezTo>
                      <a:pt x="275" y="339"/>
                      <a:pt x="261" y="346"/>
                      <a:pt x="261" y="346"/>
                    </a:cubicBezTo>
                    <a:cubicBezTo>
                      <a:pt x="220" y="371"/>
                      <a:pt x="190" y="406"/>
                      <a:pt x="175" y="452"/>
                    </a:cubicBezTo>
                    <a:cubicBezTo>
                      <a:pt x="160" y="498"/>
                      <a:pt x="164" y="544"/>
                      <a:pt x="183" y="588"/>
                    </a:cubicBezTo>
                    <a:close/>
                    <a:moveTo>
                      <a:pt x="507" y="536"/>
                    </a:moveTo>
                    <a:cubicBezTo>
                      <a:pt x="501" y="572"/>
                      <a:pt x="484" y="603"/>
                      <a:pt x="456" y="627"/>
                    </a:cubicBezTo>
                    <a:cubicBezTo>
                      <a:pt x="437" y="644"/>
                      <a:pt x="415" y="655"/>
                      <a:pt x="391" y="661"/>
                    </a:cubicBezTo>
                    <a:cubicBezTo>
                      <a:pt x="376" y="665"/>
                      <a:pt x="361" y="666"/>
                      <a:pt x="346" y="666"/>
                    </a:cubicBezTo>
                    <a:cubicBezTo>
                      <a:pt x="324" y="665"/>
                      <a:pt x="302" y="659"/>
                      <a:pt x="282" y="648"/>
                    </a:cubicBezTo>
                    <a:cubicBezTo>
                      <a:pt x="280" y="647"/>
                      <a:pt x="270" y="641"/>
                      <a:pt x="268" y="640"/>
                    </a:cubicBezTo>
                    <a:cubicBezTo>
                      <a:pt x="242" y="623"/>
                      <a:pt x="224" y="600"/>
                      <a:pt x="211" y="572"/>
                    </a:cubicBezTo>
                    <a:cubicBezTo>
                      <a:pt x="198" y="544"/>
                      <a:pt x="195" y="514"/>
                      <a:pt x="200" y="484"/>
                    </a:cubicBezTo>
                    <a:cubicBezTo>
                      <a:pt x="209" y="435"/>
                      <a:pt x="235" y="398"/>
                      <a:pt x="278" y="374"/>
                    </a:cubicBezTo>
                    <a:cubicBezTo>
                      <a:pt x="304" y="359"/>
                      <a:pt x="331" y="352"/>
                      <a:pt x="360" y="354"/>
                    </a:cubicBezTo>
                    <a:cubicBezTo>
                      <a:pt x="411" y="357"/>
                      <a:pt x="452" y="379"/>
                      <a:pt x="481" y="421"/>
                    </a:cubicBezTo>
                    <a:cubicBezTo>
                      <a:pt x="493" y="437"/>
                      <a:pt x="501" y="455"/>
                      <a:pt x="506" y="475"/>
                    </a:cubicBezTo>
                    <a:cubicBezTo>
                      <a:pt x="510" y="495"/>
                      <a:pt x="511" y="515"/>
                      <a:pt x="507" y="536"/>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grpSp>
        <p:cxnSp>
          <p:nvCxnSpPr>
            <p:cNvPr id="8" name="Straight Connector 2">
              <a:extLst>
                <a:ext uri="{FF2B5EF4-FFF2-40B4-BE49-F238E27FC236}">
                  <a16:creationId xmlns:a16="http://schemas.microsoft.com/office/drawing/2014/main" id="{8E102593-7A46-4CCC-B667-40B0C9B2FBFF}"/>
                </a:ext>
              </a:extLst>
            </p:cNvPr>
            <p:cNvCxnSpPr/>
            <p:nvPr/>
          </p:nvCxnSpPr>
          <p:spPr>
            <a:xfrm>
              <a:off x="2489200" y="2743200"/>
              <a:ext cx="185928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21">
              <a:extLst>
                <a:ext uri="{FF2B5EF4-FFF2-40B4-BE49-F238E27FC236}">
                  <a16:creationId xmlns:a16="http://schemas.microsoft.com/office/drawing/2014/main" id="{09825E10-E963-40A2-8D60-38BF5F59E88E}"/>
                </a:ext>
              </a:extLst>
            </p:cNvPr>
            <p:cNvCxnSpPr/>
            <p:nvPr/>
          </p:nvCxnSpPr>
          <p:spPr>
            <a:xfrm>
              <a:off x="2489200" y="3063240"/>
              <a:ext cx="185928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22">
              <a:extLst>
                <a:ext uri="{FF2B5EF4-FFF2-40B4-BE49-F238E27FC236}">
                  <a16:creationId xmlns:a16="http://schemas.microsoft.com/office/drawing/2014/main" id="{FB046409-37B1-4DC5-999D-9FC5F7A58BFB}"/>
                </a:ext>
              </a:extLst>
            </p:cNvPr>
            <p:cNvCxnSpPr>
              <a:cxnSpLocks/>
            </p:cNvCxnSpPr>
            <p:nvPr/>
          </p:nvCxnSpPr>
          <p:spPr>
            <a:xfrm>
              <a:off x="2489200" y="3383280"/>
              <a:ext cx="85344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27">
              <a:extLst>
                <a:ext uri="{FF2B5EF4-FFF2-40B4-BE49-F238E27FC236}">
                  <a16:creationId xmlns:a16="http://schemas.microsoft.com/office/drawing/2014/main" id="{EE96DFA0-8A99-4F91-ABEA-A07F99F28406}"/>
                </a:ext>
              </a:extLst>
            </p:cNvPr>
            <p:cNvCxnSpPr>
              <a:cxnSpLocks/>
            </p:cNvCxnSpPr>
            <p:nvPr/>
          </p:nvCxnSpPr>
          <p:spPr>
            <a:xfrm>
              <a:off x="2489200" y="3693160"/>
              <a:ext cx="635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28">
              <a:extLst>
                <a:ext uri="{FF2B5EF4-FFF2-40B4-BE49-F238E27FC236}">
                  <a16:creationId xmlns:a16="http://schemas.microsoft.com/office/drawing/2014/main" id="{9EC191D0-7D56-4F1D-847A-F697464F2203}"/>
                </a:ext>
              </a:extLst>
            </p:cNvPr>
            <p:cNvCxnSpPr>
              <a:cxnSpLocks/>
            </p:cNvCxnSpPr>
            <p:nvPr/>
          </p:nvCxnSpPr>
          <p:spPr>
            <a:xfrm>
              <a:off x="2489200" y="4013200"/>
              <a:ext cx="47752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29">
              <a:extLst>
                <a:ext uri="{FF2B5EF4-FFF2-40B4-BE49-F238E27FC236}">
                  <a16:creationId xmlns:a16="http://schemas.microsoft.com/office/drawing/2014/main" id="{5B5B15FC-4E54-438C-B066-3B49C8619FAA}"/>
                </a:ext>
              </a:extLst>
            </p:cNvPr>
            <p:cNvCxnSpPr>
              <a:cxnSpLocks/>
            </p:cNvCxnSpPr>
            <p:nvPr/>
          </p:nvCxnSpPr>
          <p:spPr>
            <a:xfrm>
              <a:off x="2489200" y="4333240"/>
              <a:ext cx="42672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39">
              <a:extLst>
                <a:ext uri="{FF2B5EF4-FFF2-40B4-BE49-F238E27FC236}">
                  <a16:creationId xmlns:a16="http://schemas.microsoft.com/office/drawing/2014/main" id="{F8CB4BFB-9E30-4C22-9681-3EEF2D79CA46}"/>
                </a:ext>
              </a:extLst>
            </p:cNvPr>
            <p:cNvCxnSpPr>
              <a:cxnSpLocks/>
            </p:cNvCxnSpPr>
            <p:nvPr/>
          </p:nvCxnSpPr>
          <p:spPr>
            <a:xfrm>
              <a:off x="2489200" y="4638040"/>
              <a:ext cx="42672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0" name="Oval 20">
            <a:extLst>
              <a:ext uri="{FF2B5EF4-FFF2-40B4-BE49-F238E27FC236}">
                <a16:creationId xmlns:a16="http://schemas.microsoft.com/office/drawing/2014/main" id="{A08D2C97-B623-40B1-8B16-C2944DABE5E1}"/>
              </a:ext>
            </a:extLst>
          </p:cNvPr>
          <p:cNvSpPr>
            <a:spLocks noChangeArrowheads="1"/>
          </p:cNvSpPr>
          <p:nvPr/>
        </p:nvSpPr>
        <p:spPr bwMode="auto">
          <a:xfrm>
            <a:off x="5765766" y="1920875"/>
            <a:ext cx="660464" cy="657690"/>
          </a:xfrm>
          <a:prstGeom prst="ellipse">
            <a:avLst/>
          </a:prstGeom>
          <a:solidFill>
            <a:schemeClr val="tx2"/>
          </a:solidFill>
          <a:ln>
            <a:noFill/>
          </a:ln>
        </p:spPr>
        <p:txBody>
          <a:bodyPr vert="horz" wrap="square" lIns="91440" tIns="45720" rIns="91440" bIns="45720" numCol="1" anchor="ctr" anchorCtr="0" compatLnSpc="1">
            <a:prstTxWarp prst="textNoShape">
              <a:avLst/>
            </a:prstTxWarp>
          </a:bodyPr>
          <a:lstStyle/>
          <a:p>
            <a:pPr algn="ctr"/>
            <a:r>
              <a:rPr lang="en-US" sz="3200" b="1">
                <a:solidFill>
                  <a:schemeClr val="bg1"/>
                </a:solidFill>
                <a:latin typeface="Noto Sans" panose="020B0502040504020204"/>
              </a:rPr>
              <a:t>1</a:t>
            </a:r>
            <a:endParaRPr lang="en-US" b="1">
              <a:solidFill>
                <a:schemeClr val="bg1"/>
              </a:solidFill>
              <a:latin typeface="Noto Sans" panose="020B0502040504020204"/>
            </a:endParaRPr>
          </a:p>
        </p:txBody>
      </p:sp>
      <p:sp>
        <p:nvSpPr>
          <p:cNvPr id="25" name="Oval 32">
            <a:extLst>
              <a:ext uri="{FF2B5EF4-FFF2-40B4-BE49-F238E27FC236}">
                <a16:creationId xmlns:a16="http://schemas.microsoft.com/office/drawing/2014/main" id="{E42F96D4-F699-4BCD-BE8F-F3B5D4FA4B05}"/>
              </a:ext>
            </a:extLst>
          </p:cNvPr>
          <p:cNvSpPr>
            <a:spLocks noChangeArrowheads="1"/>
          </p:cNvSpPr>
          <p:nvPr/>
        </p:nvSpPr>
        <p:spPr bwMode="auto">
          <a:xfrm>
            <a:off x="5789090" y="3249755"/>
            <a:ext cx="660464" cy="657690"/>
          </a:xfrm>
          <a:prstGeom prst="ellipse">
            <a:avLst/>
          </a:prstGeom>
          <a:solidFill>
            <a:schemeClr val="tx2"/>
          </a:solidFill>
          <a:ln>
            <a:noFill/>
          </a:ln>
        </p:spPr>
        <p:txBody>
          <a:bodyPr vert="horz" wrap="square" lIns="91440" tIns="45720" rIns="91440" bIns="45720" numCol="1" anchor="ctr" anchorCtr="0" compatLnSpc="1">
            <a:prstTxWarp prst="textNoShape">
              <a:avLst/>
            </a:prstTxWarp>
          </a:bodyPr>
          <a:lstStyle/>
          <a:p>
            <a:pPr algn="ctr"/>
            <a:r>
              <a:rPr lang="en-US" sz="3200" b="1">
                <a:solidFill>
                  <a:schemeClr val="bg1"/>
                </a:solidFill>
                <a:latin typeface="Noto Sans" panose="020B0502040504020204"/>
              </a:rPr>
              <a:t>2</a:t>
            </a:r>
            <a:endParaRPr lang="en-US" b="1">
              <a:solidFill>
                <a:schemeClr val="bg1"/>
              </a:solidFill>
              <a:latin typeface="Noto Sans" panose="020B0502040504020204"/>
            </a:endParaRPr>
          </a:p>
        </p:txBody>
      </p:sp>
      <p:sp>
        <p:nvSpPr>
          <p:cNvPr id="29" name="Oval 36">
            <a:extLst>
              <a:ext uri="{FF2B5EF4-FFF2-40B4-BE49-F238E27FC236}">
                <a16:creationId xmlns:a16="http://schemas.microsoft.com/office/drawing/2014/main" id="{B79C6A25-587B-4CD1-91D6-A825F8C32105}"/>
              </a:ext>
            </a:extLst>
          </p:cNvPr>
          <p:cNvSpPr>
            <a:spLocks noChangeArrowheads="1"/>
          </p:cNvSpPr>
          <p:nvPr/>
        </p:nvSpPr>
        <p:spPr bwMode="auto">
          <a:xfrm>
            <a:off x="5761659" y="4578635"/>
            <a:ext cx="660464" cy="657690"/>
          </a:xfrm>
          <a:prstGeom prst="ellipse">
            <a:avLst/>
          </a:prstGeom>
          <a:solidFill>
            <a:schemeClr val="tx2"/>
          </a:solidFill>
          <a:ln>
            <a:noFill/>
          </a:ln>
        </p:spPr>
        <p:txBody>
          <a:bodyPr vert="horz" wrap="square" lIns="91440" tIns="45720" rIns="91440" bIns="45720" numCol="1" anchor="ctr" anchorCtr="0" compatLnSpc="1">
            <a:prstTxWarp prst="textNoShape">
              <a:avLst/>
            </a:prstTxWarp>
          </a:bodyPr>
          <a:lstStyle/>
          <a:p>
            <a:pPr algn="ctr"/>
            <a:r>
              <a:rPr lang="en-US" sz="3200" b="1">
                <a:solidFill>
                  <a:schemeClr val="bg1"/>
                </a:solidFill>
              </a:rPr>
              <a:t>3</a:t>
            </a:r>
            <a:endParaRPr lang="en-US" b="1">
              <a:solidFill>
                <a:schemeClr val="bg1"/>
              </a:solidFill>
            </a:endParaRPr>
          </a:p>
        </p:txBody>
      </p:sp>
      <p:sp>
        <p:nvSpPr>
          <p:cNvPr id="38" name="Textplatzhalter 37">
            <a:extLst>
              <a:ext uri="{FF2B5EF4-FFF2-40B4-BE49-F238E27FC236}">
                <a16:creationId xmlns:a16="http://schemas.microsoft.com/office/drawing/2014/main" id="{F3D1D0F3-3E5C-4AC0-953F-26FCA3D479A3}"/>
              </a:ext>
            </a:extLst>
          </p:cNvPr>
          <p:cNvSpPr>
            <a:spLocks noGrp="1"/>
          </p:cNvSpPr>
          <p:nvPr userDrawn="1">
            <p:ph type="body" sz="quarter" idx="12" hasCustomPrompt="1"/>
          </p:nvPr>
        </p:nvSpPr>
        <p:spPr>
          <a:xfrm>
            <a:off x="6664325" y="1920875"/>
            <a:ext cx="4689475" cy="395288"/>
          </a:xfrm>
        </p:spPr>
        <p:txBody>
          <a:bodyPr anchor="ctr">
            <a:noAutofit/>
          </a:bodyPr>
          <a:lstStyle>
            <a:lvl1pPr marL="0" indent="0">
              <a:buNone/>
              <a:defRPr sz="2400" b="1">
                <a:latin typeface="Noto Sans" panose="020B0502040504020204"/>
              </a:defRPr>
            </a:lvl1pPr>
          </a:lstStyle>
          <a:p>
            <a:pPr lvl="0"/>
            <a:r>
              <a:rPr lang="de-DE"/>
              <a:t>Lernziel 1</a:t>
            </a:r>
          </a:p>
        </p:txBody>
      </p:sp>
      <p:sp>
        <p:nvSpPr>
          <p:cNvPr id="39" name="Textplatzhalter 37">
            <a:extLst>
              <a:ext uri="{FF2B5EF4-FFF2-40B4-BE49-F238E27FC236}">
                <a16:creationId xmlns:a16="http://schemas.microsoft.com/office/drawing/2014/main" id="{251833FA-DF22-40B1-9D7F-9D9E3ED79DC4}"/>
              </a:ext>
            </a:extLst>
          </p:cNvPr>
          <p:cNvSpPr>
            <a:spLocks noGrp="1"/>
          </p:cNvSpPr>
          <p:nvPr userDrawn="1">
            <p:ph type="body" sz="quarter" idx="13" hasCustomPrompt="1"/>
          </p:nvPr>
        </p:nvSpPr>
        <p:spPr>
          <a:xfrm>
            <a:off x="6664325" y="2398704"/>
            <a:ext cx="4689475" cy="657690"/>
          </a:xfrm>
        </p:spPr>
        <p:txBody>
          <a:bodyPr anchor="ct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800" b="0">
                <a:latin typeface="Noto Sans" panose="020B0502040504020204"/>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de-DE"/>
              <a:t>Textuelle Beschreibung des Lernziels. Textuelle Beschreibung des Lernziels. </a:t>
            </a:r>
          </a:p>
        </p:txBody>
      </p:sp>
      <p:sp>
        <p:nvSpPr>
          <p:cNvPr id="40" name="Textplatzhalter 37">
            <a:extLst>
              <a:ext uri="{FF2B5EF4-FFF2-40B4-BE49-F238E27FC236}">
                <a16:creationId xmlns:a16="http://schemas.microsoft.com/office/drawing/2014/main" id="{94D59C30-B00B-4D3D-A420-DC97A4880496}"/>
              </a:ext>
            </a:extLst>
          </p:cNvPr>
          <p:cNvSpPr>
            <a:spLocks noGrp="1"/>
          </p:cNvSpPr>
          <p:nvPr userDrawn="1">
            <p:ph type="body" sz="quarter" idx="14" hasCustomPrompt="1"/>
          </p:nvPr>
        </p:nvSpPr>
        <p:spPr>
          <a:xfrm>
            <a:off x="6649579" y="3250595"/>
            <a:ext cx="4689475" cy="395288"/>
          </a:xfrm>
        </p:spPr>
        <p:txBody>
          <a:bodyPr anchor="ctr">
            <a:noAutofit/>
          </a:bodyPr>
          <a:lstStyle>
            <a:lvl1pPr marL="0" indent="0">
              <a:buNone/>
              <a:defRPr sz="2400" b="1">
                <a:latin typeface="Noto Sans" panose="020B0502040504020204"/>
              </a:defRPr>
            </a:lvl1pPr>
          </a:lstStyle>
          <a:p>
            <a:pPr lvl="0"/>
            <a:r>
              <a:rPr lang="de-DE"/>
              <a:t>Lernziel 2</a:t>
            </a:r>
          </a:p>
        </p:txBody>
      </p:sp>
      <p:sp>
        <p:nvSpPr>
          <p:cNvPr id="41" name="Textplatzhalter 37">
            <a:extLst>
              <a:ext uri="{FF2B5EF4-FFF2-40B4-BE49-F238E27FC236}">
                <a16:creationId xmlns:a16="http://schemas.microsoft.com/office/drawing/2014/main" id="{D418F704-67A6-4624-88D0-8569EF6B815D}"/>
              </a:ext>
            </a:extLst>
          </p:cNvPr>
          <p:cNvSpPr>
            <a:spLocks noGrp="1"/>
          </p:cNvSpPr>
          <p:nvPr userDrawn="1">
            <p:ph type="body" sz="quarter" idx="15" hasCustomPrompt="1"/>
          </p:nvPr>
        </p:nvSpPr>
        <p:spPr>
          <a:xfrm>
            <a:off x="6649579" y="3728424"/>
            <a:ext cx="4689475" cy="657690"/>
          </a:xfrm>
        </p:spPr>
        <p:txBody>
          <a:bodyPr anchor="ct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800" b="0">
                <a:latin typeface="Noto Sans" panose="020B0502040504020204"/>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de-DE"/>
              <a:t>Textuelle Beschreibung des Lernziels. Textuelle Beschreibung des Lernziels. </a:t>
            </a:r>
          </a:p>
        </p:txBody>
      </p:sp>
      <p:sp>
        <p:nvSpPr>
          <p:cNvPr id="42" name="Textplatzhalter 37">
            <a:extLst>
              <a:ext uri="{FF2B5EF4-FFF2-40B4-BE49-F238E27FC236}">
                <a16:creationId xmlns:a16="http://schemas.microsoft.com/office/drawing/2014/main" id="{2BCEBA6F-535D-4F1B-906B-0443CAF27773}"/>
              </a:ext>
            </a:extLst>
          </p:cNvPr>
          <p:cNvSpPr>
            <a:spLocks noGrp="1"/>
          </p:cNvSpPr>
          <p:nvPr userDrawn="1">
            <p:ph type="body" sz="quarter" idx="16" hasCustomPrompt="1"/>
          </p:nvPr>
        </p:nvSpPr>
        <p:spPr>
          <a:xfrm>
            <a:off x="6649579" y="4580315"/>
            <a:ext cx="4689475" cy="395288"/>
          </a:xfrm>
        </p:spPr>
        <p:txBody>
          <a:bodyPr anchor="ctr">
            <a:noAutofit/>
          </a:bodyPr>
          <a:lstStyle>
            <a:lvl1pPr marL="0" indent="0">
              <a:buNone/>
              <a:defRPr sz="2400" b="1">
                <a:latin typeface="Noto Sans" panose="020B0502040504020204"/>
              </a:defRPr>
            </a:lvl1pPr>
          </a:lstStyle>
          <a:p>
            <a:pPr lvl="0"/>
            <a:r>
              <a:rPr lang="de-DE"/>
              <a:t>Lernziel 3</a:t>
            </a:r>
          </a:p>
        </p:txBody>
      </p:sp>
      <p:sp>
        <p:nvSpPr>
          <p:cNvPr id="43" name="Textplatzhalter 37">
            <a:extLst>
              <a:ext uri="{FF2B5EF4-FFF2-40B4-BE49-F238E27FC236}">
                <a16:creationId xmlns:a16="http://schemas.microsoft.com/office/drawing/2014/main" id="{1F3BECBA-7426-4EB5-84AE-84CA09E4009B}"/>
              </a:ext>
            </a:extLst>
          </p:cNvPr>
          <p:cNvSpPr>
            <a:spLocks noGrp="1"/>
          </p:cNvSpPr>
          <p:nvPr userDrawn="1">
            <p:ph type="body" sz="quarter" idx="17" hasCustomPrompt="1"/>
          </p:nvPr>
        </p:nvSpPr>
        <p:spPr>
          <a:xfrm>
            <a:off x="6649579" y="5058144"/>
            <a:ext cx="4689475" cy="657690"/>
          </a:xfrm>
        </p:spPr>
        <p:txBody>
          <a:bodyPr anchor="ct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800" b="0">
                <a:latin typeface="Noto Sans" panose="020B0502040504020204"/>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de-DE"/>
              <a:t>Textuelle Beschreibung des Lernziels. Textuelle Beschreibung des Lernziels. </a:t>
            </a:r>
          </a:p>
        </p:txBody>
      </p:sp>
      <p:sp>
        <p:nvSpPr>
          <p:cNvPr id="19" name="Ellipse 18">
            <a:extLst>
              <a:ext uri="{FF2B5EF4-FFF2-40B4-BE49-F238E27FC236}">
                <a16:creationId xmlns:a16="http://schemas.microsoft.com/office/drawing/2014/main" id="{FE4CAD18-E139-4D90-99DF-3ABDCFD6BA51}"/>
              </a:ext>
            </a:extLst>
          </p:cNvPr>
          <p:cNvSpPr/>
          <p:nvPr userDrawn="1"/>
        </p:nvSpPr>
        <p:spPr>
          <a:xfrm>
            <a:off x="3627120" y="4800600"/>
            <a:ext cx="239627" cy="239627"/>
          </a:xfrm>
          <a:prstGeom prst="ellipse">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5" name="Ellipse 34">
            <a:extLst>
              <a:ext uri="{FF2B5EF4-FFF2-40B4-BE49-F238E27FC236}">
                <a16:creationId xmlns:a16="http://schemas.microsoft.com/office/drawing/2014/main" id="{3CB0E116-E898-4638-AC6A-7BD2E6A0BE5D}"/>
              </a:ext>
            </a:extLst>
          </p:cNvPr>
          <p:cNvSpPr/>
          <p:nvPr userDrawn="1"/>
        </p:nvSpPr>
        <p:spPr>
          <a:xfrm>
            <a:off x="4017225" y="4800600"/>
            <a:ext cx="239627" cy="239627"/>
          </a:xfrm>
          <a:prstGeom prst="ellipse">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6" name="Ellipse 35">
            <a:extLst>
              <a:ext uri="{FF2B5EF4-FFF2-40B4-BE49-F238E27FC236}">
                <a16:creationId xmlns:a16="http://schemas.microsoft.com/office/drawing/2014/main" id="{16DBC00B-BCE9-44F1-88B0-5D7B3D2F1787}"/>
              </a:ext>
            </a:extLst>
          </p:cNvPr>
          <p:cNvSpPr/>
          <p:nvPr userDrawn="1"/>
        </p:nvSpPr>
        <p:spPr>
          <a:xfrm>
            <a:off x="4410191" y="4800600"/>
            <a:ext cx="239627" cy="239627"/>
          </a:xfrm>
          <a:prstGeom prst="ellipse">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7" name="Rectangle 24">
            <a:extLst>
              <a:ext uri="{FF2B5EF4-FFF2-40B4-BE49-F238E27FC236}">
                <a16:creationId xmlns:a16="http://schemas.microsoft.com/office/drawing/2014/main" id="{02638111-C537-456E-947F-DED8B24EC768}"/>
              </a:ext>
            </a:extLst>
          </p:cNvPr>
          <p:cNvSpPr/>
          <p:nvPr userDrawn="1"/>
        </p:nvSpPr>
        <p:spPr>
          <a:xfrm>
            <a:off x="0" y="6649277"/>
            <a:ext cx="12204000" cy="85285"/>
          </a:xfrm>
          <a:prstGeom prst="rect">
            <a:avLst/>
          </a:prstGeom>
          <a:solidFill>
            <a:srgbClr val="C13936"/>
          </a:solidFill>
          <a:ln>
            <a:solidFill>
              <a:srgbClr val="C139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812421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ildschirm und Inhalt">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457DA700-D493-4724-A7E6-2C18A3598372}"/>
              </a:ext>
            </a:extLst>
          </p:cNvPr>
          <p:cNvGrpSpPr/>
          <p:nvPr userDrawn="1"/>
        </p:nvGrpSpPr>
        <p:grpSpPr>
          <a:xfrm flipH="1">
            <a:off x="592779" y="1333500"/>
            <a:ext cx="4034462" cy="4935026"/>
            <a:chOff x="6446339" y="1280897"/>
            <a:chExt cx="4320717" cy="5285178"/>
          </a:xfrm>
        </p:grpSpPr>
        <p:sp>
          <p:nvSpPr>
            <p:cNvPr id="4" name="Freeform: Shape 3">
              <a:extLst>
                <a:ext uri="{FF2B5EF4-FFF2-40B4-BE49-F238E27FC236}">
                  <a16:creationId xmlns:a16="http://schemas.microsoft.com/office/drawing/2014/main" id="{0315FDDC-CB08-4F29-898E-B915DE387084}"/>
                </a:ext>
              </a:extLst>
            </p:cNvPr>
            <p:cNvSpPr/>
            <p:nvPr/>
          </p:nvSpPr>
          <p:spPr>
            <a:xfrm>
              <a:off x="7360122" y="5629227"/>
              <a:ext cx="2033648" cy="936848"/>
            </a:xfrm>
            <a:custGeom>
              <a:avLst/>
              <a:gdLst>
                <a:gd name="connsiteX0" fmla="*/ 448273 w 847725"/>
                <a:gd name="connsiteY0" fmla="*/ 7144 h 390525"/>
                <a:gd name="connsiteX1" fmla="*/ 464466 w 847725"/>
                <a:gd name="connsiteY1" fmla="*/ 184309 h 390525"/>
                <a:gd name="connsiteX2" fmla="*/ 452083 w 847725"/>
                <a:gd name="connsiteY2" fmla="*/ 224314 h 390525"/>
                <a:gd name="connsiteX3" fmla="*/ 352071 w 847725"/>
                <a:gd name="connsiteY3" fmla="*/ 269081 h 390525"/>
                <a:gd name="connsiteX4" fmla="*/ 30126 w 847725"/>
                <a:gd name="connsiteY4" fmla="*/ 283369 h 390525"/>
                <a:gd name="connsiteX5" fmla="*/ 7266 w 847725"/>
                <a:gd name="connsiteY5" fmla="*/ 285274 h 390525"/>
                <a:gd name="connsiteX6" fmla="*/ 12981 w 847725"/>
                <a:gd name="connsiteY6" fmla="*/ 292894 h 390525"/>
                <a:gd name="connsiteX7" fmla="*/ 439701 w 847725"/>
                <a:gd name="connsiteY7" fmla="*/ 384334 h 390525"/>
                <a:gd name="connsiteX8" fmla="*/ 455893 w 847725"/>
                <a:gd name="connsiteY8" fmla="*/ 385286 h 390525"/>
                <a:gd name="connsiteX9" fmla="*/ 829273 w 847725"/>
                <a:gd name="connsiteY9" fmla="*/ 321469 h 390525"/>
                <a:gd name="connsiteX10" fmla="*/ 797841 w 847725"/>
                <a:gd name="connsiteY10" fmla="*/ 52864 h 390525"/>
                <a:gd name="connsiteX11" fmla="*/ 448273 w 847725"/>
                <a:gd name="connsiteY11" fmla="*/ 7144 h 39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47725" h="390525">
                  <a:moveTo>
                    <a:pt x="448273" y="7144"/>
                  </a:moveTo>
                  <a:cubicBezTo>
                    <a:pt x="460656" y="89059"/>
                    <a:pt x="469228" y="136684"/>
                    <a:pt x="464466" y="184309"/>
                  </a:cubicBezTo>
                  <a:cubicBezTo>
                    <a:pt x="463513" y="196691"/>
                    <a:pt x="460656" y="208121"/>
                    <a:pt x="452083" y="224314"/>
                  </a:cubicBezTo>
                  <a:cubicBezTo>
                    <a:pt x="433033" y="261461"/>
                    <a:pt x="379693" y="268129"/>
                    <a:pt x="352071" y="269081"/>
                  </a:cubicBezTo>
                  <a:cubicBezTo>
                    <a:pt x="256821" y="270986"/>
                    <a:pt x="63463" y="282416"/>
                    <a:pt x="30126" y="283369"/>
                  </a:cubicBezTo>
                  <a:cubicBezTo>
                    <a:pt x="26316" y="283369"/>
                    <a:pt x="5361" y="283369"/>
                    <a:pt x="7266" y="285274"/>
                  </a:cubicBezTo>
                  <a:cubicBezTo>
                    <a:pt x="8218" y="286226"/>
                    <a:pt x="12981" y="292894"/>
                    <a:pt x="12981" y="292894"/>
                  </a:cubicBezTo>
                  <a:cubicBezTo>
                    <a:pt x="24411" y="308134"/>
                    <a:pt x="381598" y="373856"/>
                    <a:pt x="439701" y="384334"/>
                  </a:cubicBezTo>
                  <a:cubicBezTo>
                    <a:pt x="445416" y="385286"/>
                    <a:pt x="450178" y="385286"/>
                    <a:pt x="455893" y="385286"/>
                  </a:cubicBezTo>
                  <a:cubicBezTo>
                    <a:pt x="508281" y="381476"/>
                    <a:pt x="794983" y="355759"/>
                    <a:pt x="829273" y="321469"/>
                  </a:cubicBezTo>
                  <a:cubicBezTo>
                    <a:pt x="870231" y="279559"/>
                    <a:pt x="827368" y="142399"/>
                    <a:pt x="797841" y="52864"/>
                  </a:cubicBezTo>
                  <a:cubicBezTo>
                    <a:pt x="810223" y="42386"/>
                    <a:pt x="634963" y="21431"/>
                    <a:pt x="448273" y="7144"/>
                  </a:cubicBezTo>
                  <a:close/>
                </a:path>
              </a:pathLst>
            </a:custGeom>
            <a:solidFill>
              <a:srgbClr val="B3B3B3"/>
            </a:solidFill>
            <a:ln w="9525" cap="flat">
              <a:noFill/>
              <a:prstDash val="solid"/>
              <a:miter/>
            </a:ln>
          </p:spPr>
          <p:txBody>
            <a:bodyPr rtlCol="0" anchor="ctr"/>
            <a:lstStyle/>
            <a:p>
              <a:endParaRPr lang="en-US"/>
            </a:p>
          </p:txBody>
        </p:sp>
        <p:sp>
          <p:nvSpPr>
            <p:cNvPr id="5" name="Freeform: Shape 4">
              <a:extLst>
                <a:ext uri="{FF2B5EF4-FFF2-40B4-BE49-F238E27FC236}">
                  <a16:creationId xmlns:a16="http://schemas.microsoft.com/office/drawing/2014/main" id="{718ED047-E415-4002-A4AF-11B7D0A2933D}"/>
                </a:ext>
              </a:extLst>
            </p:cNvPr>
            <p:cNvSpPr/>
            <p:nvPr/>
          </p:nvSpPr>
          <p:spPr>
            <a:xfrm>
              <a:off x="7358820" y="5629227"/>
              <a:ext cx="1987948" cy="913998"/>
            </a:xfrm>
            <a:custGeom>
              <a:avLst/>
              <a:gdLst>
                <a:gd name="connsiteX0" fmla="*/ 436434 w 828675"/>
                <a:gd name="connsiteY0" fmla="*/ 7144 h 381000"/>
                <a:gd name="connsiteX1" fmla="*/ 452626 w 828675"/>
                <a:gd name="connsiteY1" fmla="*/ 178594 h 381000"/>
                <a:gd name="connsiteX2" fmla="*/ 440244 w 828675"/>
                <a:gd name="connsiteY2" fmla="*/ 217646 h 381000"/>
                <a:gd name="connsiteX3" fmla="*/ 342136 w 828675"/>
                <a:gd name="connsiteY3" fmla="*/ 260509 h 381000"/>
                <a:gd name="connsiteX4" fmla="*/ 11619 w 828675"/>
                <a:gd name="connsiteY4" fmla="*/ 281464 h 381000"/>
                <a:gd name="connsiteX5" fmla="*/ 428814 w 828675"/>
                <a:gd name="connsiteY5" fmla="*/ 372904 h 381000"/>
                <a:gd name="connsiteX6" fmla="*/ 444054 w 828675"/>
                <a:gd name="connsiteY6" fmla="*/ 373856 h 381000"/>
                <a:gd name="connsiteX7" fmla="*/ 813624 w 828675"/>
                <a:gd name="connsiteY7" fmla="*/ 311944 h 381000"/>
                <a:gd name="connsiteX8" fmla="*/ 782191 w 828675"/>
                <a:gd name="connsiteY8" fmla="*/ 52864 h 381000"/>
                <a:gd name="connsiteX9" fmla="*/ 436434 w 828675"/>
                <a:gd name="connsiteY9" fmla="*/ 7144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8675" h="381000">
                  <a:moveTo>
                    <a:pt x="436434" y="7144"/>
                  </a:moveTo>
                  <a:cubicBezTo>
                    <a:pt x="448816" y="86201"/>
                    <a:pt x="457389" y="131921"/>
                    <a:pt x="452626" y="178594"/>
                  </a:cubicBezTo>
                  <a:cubicBezTo>
                    <a:pt x="451674" y="190976"/>
                    <a:pt x="448816" y="201454"/>
                    <a:pt x="440244" y="217646"/>
                  </a:cubicBezTo>
                  <a:cubicBezTo>
                    <a:pt x="421194" y="252889"/>
                    <a:pt x="367854" y="260509"/>
                    <a:pt x="342136" y="260509"/>
                  </a:cubicBezTo>
                  <a:cubicBezTo>
                    <a:pt x="269746" y="262414"/>
                    <a:pt x="43051" y="274796"/>
                    <a:pt x="11619" y="281464"/>
                  </a:cubicBezTo>
                  <a:cubicBezTo>
                    <a:pt x="-39816" y="292894"/>
                    <a:pt x="367854" y="362426"/>
                    <a:pt x="428814" y="372904"/>
                  </a:cubicBezTo>
                  <a:cubicBezTo>
                    <a:pt x="433576" y="373856"/>
                    <a:pt x="439291" y="373856"/>
                    <a:pt x="444054" y="373856"/>
                  </a:cubicBezTo>
                  <a:cubicBezTo>
                    <a:pt x="494536" y="370046"/>
                    <a:pt x="779334" y="346234"/>
                    <a:pt x="813624" y="311944"/>
                  </a:cubicBezTo>
                  <a:cubicBezTo>
                    <a:pt x="853629" y="271939"/>
                    <a:pt x="811719" y="139541"/>
                    <a:pt x="782191" y="52864"/>
                  </a:cubicBezTo>
                  <a:cubicBezTo>
                    <a:pt x="793621" y="41434"/>
                    <a:pt x="620266" y="20479"/>
                    <a:pt x="436434" y="7144"/>
                  </a:cubicBezTo>
                  <a:close/>
                </a:path>
              </a:pathLst>
            </a:custGeom>
            <a:solidFill>
              <a:srgbClr val="CCCCCC"/>
            </a:solidFill>
            <a:ln w="9525" cap="flat">
              <a:noFill/>
              <a:prstDash val="solid"/>
              <a:miter/>
            </a:ln>
          </p:spPr>
          <p:txBody>
            <a:bodyPr rtlCol="0" anchor="ctr"/>
            <a:lstStyle/>
            <a:p>
              <a:endParaRPr lang="en-US"/>
            </a:p>
          </p:txBody>
        </p:sp>
        <p:sp>
          <p:nvSpPr>
            <p:cNvPr id="6" name="Freeform: Shape 5">
              <a:extLst>
                <a:ext uri="{FF2B5EF4-FFF2-40B4-BE49-F238E27FC236}">
                  <a16:creationId xmlns:a16="http://schemas.microsoft.com/office/drawing/2014/main" id="{A95A626E-BA13-409F-A2BA-1FCB370FDB9B}"/>
                </a:ext>
              </a:extLst>
            </p:cNvPr>
            <p:cNvSpPr/>
            <p:nvPr/>
          </p:nvSpPr>
          <p:spPr>
            <a:xfrm>
              <a:off x="6448412" y="1280897"/>
              <a:ext cx="4318644" cy="4592842"/>
            </a:xfrm>
            <a:custGeom>
              <a:avLst/>
              <a:gdLst>
                <a:gd name="connsiteX0" fmla="*/ 1610322 w 1800225"/>
                <a:gd name="connsiteY0" fmla="*/ 1912136 h 1914525"/>
                <a:gd name="connsiteX1" fmla="*/ 53937 w 1800225"/>
                <a:gd name="connsiteY1" fmla="*/ 1736876 h 1914525"/>
                <a:gd name="connsiteX2" fmla="*/ 7264 w 1800225"/>
                <a:gd name="connsiteY2" fmla="*/ 1681631 h 1914525"/>
                <a:gd name="connsiteX3" fmla="*/ 66319 w 1800225"/>
                <a:gd name="connsiteY3" fmla="*/ 529106 h 1914525"/>
                <a:gd name="connsiteX4" fmla="*/ 107277 w 1800225"/>
                <a:gd name="connsiteY4" fmla="*/ 432903 h 1914525"/>
                <a:gd name="connsiteX5" fmla="*/ 1729384 w 1800225"/>
                <a:gd name="connsiteY5" fmla="*/ 9041 h 1914525"/>
                <a:gd name="connsiteX6" fmla="*/ 1797012 w 1800225"/>
                <a:gd name="connsiteY6" fmla="*/ 63333 h 1914525"/>
                <a:gd name="connsiteX7" fmla="*/ 1691284 w 1800225"/>
                <a:gd name="connsiteY7" fmla="*/ 1844508 h 1914525"/>
                <a:gd name="connsiteX8" fmla="*/ 1610322 w 1800225"/>
                <a:gd name="connsiteY8" fmla="*/ 1912136 h 1914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00225" h="1914525">
                  <a:moveTo>
                    <a:pt x="1610322" y="1912136"/>
                  </a:moveTo>
                  <a:lnTo>
                    <a:pt x="53937" y="1736876"/>
                  </a:lnTo>
                  <a:cubicBezTo>
                    <a:pt x="26314" y="1734018"/>
                    <a:pt x="5359" y="1709253"/>
                    <a:pt x="7264" y="1681631"/>
                  </a:cubicBezTo>
                  <a:lnTo>
                    <a:pt x="66319" y="529106"/>
                  </a:lnTo>
                  <a:cubicBezTo>
                    <a:pt x="68224" y="458621"/>
                    <a:pt x="84417" y="438618"/>
                    <a:pt x="107277" y="432903"/>
                  </a:cubicBezTo>
                  <a:lnTo>
                    <a:pt x="1729384" y="9041"/>
                  </a:lnTo>
                  <a:cubicBezTo>
                    <a:pt x="1764627" y="-484"/>
                    <a:pt x="1798917" y="27138"/>
                    <a:pt x="1797012" y="63333"/>
                  </a:cubicBezTo>
                  <a:lnTo>
                    <a:pt x="1691284" y="1844508"/>
                  </a:lnTo>
                  <a:cubicBezTo>
                    <a:pt x="1687474" y="1885466"/>
                    <a:pt x="1651279" y="1915946"/>
                    <a:pt x="1610322" y="1912136"/>
                  </a:cubicBezTo>
                  <a:close/>
                </a:path>
              </a:pathLst>
            </a:custGeom>
            <a:solidFill>
              <a:srgbClr val="CCCCCC"/>
            </a:solidFill>
            <a:ln w="9525"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E8248B3A-FAE1-4F80-BB8B-D195C0E2A022}"/>
                </a:ext>
              </a:extLst>
            </p:cNvPr>
            <p:cNvSpPr/>
            <p:nvPr/>
          </p:nvSpPr>
          <p:spPr>
            <a:xfrm>
              <a:off x="6464696" y="1280897"/>
              <a:ext cx="4250094" cy="3998744"/>
            </a:xfrm>
            <a:custGeom>
              <a:avLst/>
              <a:gdLst>
                <a:gd name="connsiteX0" fmla="*/ 1678781 w 1771650"/>
                <a:gd name="connsiteY0" fmla="*/ 1664486 h 1666875"/>
                <a:gd name="connsiteX1" fmla="*/ 7144 w 1771650"/>
                <a:gd name="connsiteY1" fmla="*/ 1552091 h 1666875"/>
                <a:gd name="connsiteX2" fmla="*/ 58579 w 1771650"/>
                <a:gd name="connsiteY2" fmla="*/ 482433 h 1666875"/>
                <a:gd name="connsiteX3" fmla="*/ 98584 w 1771650"/>
                <a:gd name="connsiteY3" fmla="*/ 432903 h 1666875"/>
                <a:gd name="connsiteX4" fmla="*/ 1705451 w 1771650"/>
                <a:gd name="connsiteY4" fmla="*/ 9041 h 1666875"/>
                <a:gd name="connsiteX5" fmla="*/ 1772126 w 1771650"/>
                <a:gd name="connsiteY5" fmla="*/ 63333 h 1666875"/>
                <a:gd name="connsiteX6" fmla="*/ 1678781 w 1771650"/>
                <a:gd name="connsiteY6" fmla="*/ 1664486 h 1666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71650" h="1666875">
                  <a:moveTo>
                    <a:pt x="1678781" y="1664486"/>
                  </a:moveTo>
                  <a:lnTo>
                    <a:pt x="7144" y="1552091"/>
                  </a:lnTo>
                  <a:lnTo>
                    <a:pt x="58579" y="482433"/>
                  </a:lnTo>
                  <a:cubicBezTo>
                    <a:pt x="59531" y="459573"/>
                    <a:pt x="75724" y="439571"/>
                    <a:pt x="98584" y="432903"/>
                  </a:cubicBezTo>
                  <a:lnTo>
                    <a:pt x="1705451" y="9041"/>
                  </a:lnTo>
                  <a:cubicBezTo>
                    <a:pt x="1740694" y="-484"/>
                    <a:pt x="1774984" y="27138"/>
                    <a:pt x="1772126" y="63333"/>
                  </a:cubicBezTo>
                  <a:lnTo>
                    <a:pt x="1678781" y="1664486"/>
                  </a:lnTo>
                  <a:close/>
                </a:path>
              </a:pathLst>
            </a:custGeom>
            <a:solidFill>
              <a:srgbClr val="1A1A1A"/>
            </a:solidFill>
            <a:ln w="9525"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EC73273F-F0D9-4D38-B99A-17BF52577CFE}"/>
                </a:ext>
              </a:extLst>
            </p:cNvPr>
            <p:cNvSpPr/>
            <p:nvPr/>
          </p:nvSpPr>
          <p:spPr>
            <a:xfrm>
              <a:off x="6572092" y="1577928"/>
              <a:ext cx="3907345" cy="3404644"/>
            </a:xfrm>
            <a:custGeom>
              <a:avLst/>
              <a:gdLst>
                <a:gd name="connsiteX0" fmla="*/ 1539716 w 1628775"/>
                <a:gd name="connsiteY0" fmla="*/ 1416844 h 1419225"/>
                <a:gd name="connsiteX1" fmla="*/ 7144 w 1628775"/>
                <a:gd name="connsiteY1" fmla="*/ 1357789 h 1419225"/>
                <a:gd name="connsiteX2" fmla="*/ 57626 w 1628775"/>
                <a:gd name="connsiteY2" fmla="*/ 363379 h 1419225"/>
                <a:gd name="connsiteX3" fmla="*/ 1628299 w 1628775"/>
                <a:gd name="connsiteY3" fmla="*/ 7144 h 1419225"/>
              </a:gdLst>
              <a:ahLst/>
              <a:cxnLst>
                <a:cxn ang="0">
                  <a:pos x="connsiteX0" y="connsiteY0"/>
                </a:cxn>
                <a:cxn ang="0">
                  <a:pos x="connsiteX1" y="connsiteY1"/>
                </a:cxn>
                <a:cxn ang="0">
                  <a:pos x="connsiteX2" y="connsiteY2"/>
                </a:cxn>
                <a:cxn ang="0">
                  <a:pos x="connsiteX3" y="connsiteY3"/>
                </a:cxn>
              </a:cxnLst>
              <a:rect l="l" t="t" r="r" b="b"/>
              <a:pathLst>
                <a:path w="1628775" h="1419225">
                  <a:moveTo>
                    <a:pt x="1539716" y="1416844"/>
                  </a:moveTo>
                  <a:lnTo>
                    <a:pt x="7144" y="1357789"/>
                  </a:lnTo>
                  <a:lnTo>
                    <a:pt x="57626" y="363379"/>
                  </a:lnTo>
                  <a:lnTo>
                    <a:pt x="1628299" y="7144"/>
                  </a:lnTo>
                  <a:close/>
                </a:path>
              </a:pathLst>
            </a:custGeom>
            <a:solidFill>
              <a:srgbClr val="E6E6E6"/>
            </a:solid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14DA78C4-87F2-446E-AE34-0432570E280A}"/>
                </a:ext>
              </a:extLst>
            </p:cNvPr>
            <p:cNvSpPr/>
            <p:nvPr/>
          </p:nvSpPr>
          <p:spPr>
            <a:xfrm>
              <a:off x="6446339" y="4996281"/>
              <a:ext cx="4044444" cy="868298"/>
            </a:xfrm>
            <a:custGeom>
              <a:avLst/>
              <a:gdLst>
                <a:gd name="connsiteX0" fmla="*/ 13844 w 1685925"/>
                <a:gd name="connsiteY0" fmla="*/ 7144 h 361950"/>
                <a:gd name="connsiteX1" fmla="*/ 7176 w 1685925"/>
                <a:gd name="connsiteY1" fmla="*/ 133826 h 361950"/>
                <a:gd name="connsiteX2" fmla="*/ 53849 w 1685925"/>
                <a:gd name="connsiteY2" fmla="*/ 189071 h 361950"/>
                <a:gd name="connsiteX3" fmla="*/ 1597851 w 1685925"/>
                <a:gd name="connsiteY3" fmla="*/ 363379 h 361950"/>
                <a:gd name="connsiteX4" fmla="*/ 1675956 w 1685925"/>
                <a:gd name="connsiteY4" fmla="*/ 296704 h 361950"/>
                <a:gd name="connsiteX5" fmla="*/ 1686434 w 1685925"/>
                <a:gd name="connsiteY5" fmla="*/ 111919 h 361950"/>
                <a:gd name="connsiteX6" fmla="*/ 13844 w 1685925"/>
                <a:gd name="connsiteY6" fmla="*/ 7144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925" h="361950">
                  <a:moveTo>
                    <a:pt x="13844" y="7144"/>
                  </a:moveTo>
                  <a:lnTo>
                    <a:pt x="7176" y="133826"/>
                  </a:lnTo>
                  <a:cubicBezTo>
                    <a:pt x="6224" y="161449"/>
                    <a:pt x="26226" y="186214"/>
                    <a:pt x="53849" y="189071"/>
                  </a:cubicBezTo>
                  <a:lnTo>
                    <a:pt x="1597851" y="363379"/>
                  </a:lnTo>
                  <a:cubicBezTo>
                    <a:pt x="1637856" y="368141"/>
                    <a:pt x="1674051" y="337661"/>
                    <a:pt x="1675956" y="296704"/>
                  </a:cubicBezTo>
                  <a:lnTo>
                    <a:pt x="1686434" y="111919"/>
                  </a:lnTo>
                  <a:lnTo>
                    <a:pt x="13844" y="7144"/>
                  </a:lnTo>
                  <a:close/>
                </a:path>
              </a:pathLst>
            </a:custGeom>
            <a:solidFill>
              <a:srgbClr val="B3B3B3"/>
            </a:solid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201B44D6-F92F-461D-A50C-E9045F317764}"/>
                </a:ext>
              </a:extLst>
            </p:cNvPr>
            <p:cNvSpPr/>
            <p:nvPr/>
          </p:nvSpPr>
          <p:spPr>
            <a:xfrm>
              <a:off x="7715310" y="1593115"/>
              <a:ext cx="2775473" cy="3394037"/>
            </a:xfrm>
            <a:custGeom>
              <a:avLst/>
              <a:gdLst>
                <a:gd name="connsiteX0" fmla="*/ 1425389 w 2775473"/>
                <a:gd name="connsiteY0" fmla="*/ 306593 h 3394037"/>
                <a:gd name="connsiteX1" fmla="*/ 2775473 w 2775473"/>
                <a:gd name="connsiteY1" fmla="*/ 0 h 3394037"/>
                <a:gd name="connsiteX2" fmla="*/ 2565699 w 2775473"/>
                <a:gd name="connsiteY2" fmla="*/ 3394037 h 3394037"/>
                <a:gd name="connsiteX3" fmla="*/ 0 w 2775473"/>
                <a:gd name="connsiteY3" fmla="*/ 3281082 h 3394037"/>
                <a:gd name="connsiteX4" fmla="*/ 1425389 w 2775473"/>
                <a:gd name="connsiteY4" fmla="*/ 306593 h 33940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5473" h="3394037">
                  <a:moveTo>
                    <a:pt x="1425389" y="306593"/>
                  </a:moveTo>
                  <a:lnTo>
                    <a:pt x="2775473" y="0"/>
                  </a:lnTo>
                  <a:lnTo>
                    <a:pt x="2565699" y="3394037"/>
                  </a:lnTo>
                  <a:lnTo>
                    <a:pt x="0" y="3281082"/>
                  </a:lnTo>
                  <a:lnTo>
                    <a:pt x="1425389" y="306593"/>
                  </a:lnTo>
                  <a:close/>
                </a:path>
              </a:pathLst>
            </a:custGeom>
            <a:solidFill>
              <a:srgbClr val="999999">
                <a:alpha val="10000"/>
              </a:srgbClr>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solidFill>
                  <a:schemeClr val="tx1"/>
                </a:solidFill>
              </a:endParaRPr>
            </a:p>
          </p:txBody>
        </p:sp>
      </p:grpSp>
      <p:sp>
        <p:nvSpPr>
          <p:cNvPr id="14" name="Picture Placeholder 13">
            <a:extLst>
              <a:ext uri="{FF2B5EF4-FFF2-40B4-BE49-F238E27FC236}">
                <a16:creationId xmlns:a16="http://schemas.microsoft.com/office/drawing/2014/main" id="{54D90936-42A8-407A-87C1-0A47569609FC}"/>
              </a:ext>
            </a:extLst>
          </p:cNvPr>
          <p:cNvSpPr>
            <a:spLocks noGrp="1"/>
          </p:cNvSpPr>
          <p:nvPr>
            <p:ph type="pic" sz="quarter" idx="42" hasCustomPrompt="1"/>
          </p:nvPr>
        </p:nvSpPr>
        <p:spPr>
          <a:xfrm>
            <a:off x="859407" y="1640713"/>
            <a:ext cx="3631408" cy="3157745"/>
          </a:xfrm>
          <a:custGeom>
            <a:avLst/>
            <a:gdLst>
              <a:gd name="connsiteX0" fmla="*/ 0 w 3631408"/>
              <a:gd name="connsiteY0" fmla="*/ 0 h 3157745"/>
              <a:gd name="connsiteX1" fmla="*/ 3518328 w 3631408"/>
              <a:gd name="connsiteY1" fmla="*/ 797970 h 3157745"/>
              <a:gd name="connsiteX2" fmla="*/ 3631408 w 3631408"/>
              <a:gd name="connsiteY2" fmla="*/ 3025461 h 3157745"/>
              <a:gd name="connsiteX3" fmla="*/ 198427 w 3631408"/>
              <a:gd name="connsiteY3" fmla="*/ 3157745 h 3157745"/>
            </a:gdLst>
            <a:ahLst/>
            <a:cxnLst>
              <a:cxn ang="0">
                <a:pos x="connsiteX0" y="connsiteY0"/>
              </a:cxn>
              <a:cxn ang="0">
                <a:pos x="connsiteX1" y="connsiteY1"/>
              </a:cxn>
              <a:cxn ang="0">
                <a:pos x="connsiteX2" y="connsiteY2"/>
              </a:cxn>
              <a:cxn ang="0">
                <a:pos x="connsiteX3" y="connsiteY3"/>
              </a:cxn>
            </a:cxnLst>
            <a:rect l="l" t="t" r="r" b="b"/>
            <a:pathLst>
              <a:path w="3631408" h="3157745">
                <a:moveTo>
                  <a:pt x="0" y="0"/>
                </a:moveTo>
                <a:lnTo>
                  <a:pt x="3518328" y="797970"/>
                </a:lnTo>
                <a:lnTo>
                  <a:pt x="3631408" y="3025461"/>
                </a:lnTo>
                <a:lnTo>
                  <a:pt x="198427" y="3157745"/>
                </a:lnTo>
                <a:close/>
              </a:path>
            </a:pathLst>
          </a:custGeom>
          <a:solidFill>
            <a:schemeClr val="bg1">
              <a:lumMod val="95000"/>
            </a:schemeClr>
          </a:solidFill>
        </p:spPr>
        <p:txBody>
          <a:bodyPr wrap="square" anchor="ctr">
            <a:noAutofit/>
          </a:bodyPr>
          <a:lstStyle>
            <a:lvl1pPr marL="0" marR="0" indent="0" algn="ctr" defTabSz="914446" rtl="0" eaLnBrk="1" fontAlgn="auto" latinLnBrk="0" hangingPunct="1">
              <a:lnSpc>
                <a:spcPct val="100000"/>
              </a:lnSpc>
              <a:spcBef>
                <a:spcPct val="20000"/>
              </a:spcBef>
              <a:spcAft>
                <a:spcPts val="0"/>
              </a:spcAft>
              <a:buClrTx/>
              <a:buSzTx/>
              <a:buFont typeface="Arial" pitchFamily="34" charset="0"/>
              <a:buNone/>
              <a:tabLst/>
              <a:defRPr sz="1200">
                <a:solidFill>
                  <a:schemeClr val="tx1">
                    <a:lumMod val="75000"/>
                    <a:lumOff val="25000"/>
                  </a:schemeClr>
                </a:solidFill>
              </a:defRPr>
            </a:lvl1pPr>
          </a:lstStyle>
          <a:p>
            <a:pPr marL="0" lvl="0" algn="ctr"/>
            <a:r>
              <a:rPr lang="en-US" altLang="ko-KR"/>
              <a:t>Place Your Picture Here</a:t>
            </a:r>
            <a:endParaRPr lang="ko-KR" altLang="en-US"/>
          </a:p>
        </p:txBody>
      </p:sp>
      <p:sp>
        <p:nvSpPr>
          <p:cNvPr id="19" name="Textplatzhalter 18">
            <a:extLst>
              <a:ext uri="{FF2B5EF4-FFF2-40B4-BE49-F238E27FC236}">
                <a16:creationId xmlns:a16="http://schemas.microsoft.com/office/drawing/2014/main" id="{07828B91-7EBD-41B5-BA3C-10453C31B850}"/>
              </a:ext>
            </a:extLst>
          </p:cNvPr>
          <p:cNvSpPr>
            <a:spLocks noGrp="1"/>
          </p:cNvSpPr>
          <p:nvPr>
            <p:ph type="body" sz="quarter" idx="43"/>
          </p:nvPr>
        </p:nvSpPr>
        <p:spPr>
          <a:xfrm>
            <a:off x="4962525" y="1443259"/>
            <a:ext cx="6934200" cy="5157566"/>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20" name="Rechteck 19">
            <a:extLst>
              <a:ext uri="{FF2B5EF4-FFF2-40B4-BE49-F238E27FC236}">
                <a16:creationId xmlns:a16="http://schemas.microsoft.com/office/drawing/2014/main" id="{4C51263A-7728-4263-A3C8-39D4734F8541}"/>
              </a:ext>
            </a:extLst>
          </p:cNvPr>
          <p:cNvSpPr/>
          <p:nvPr userDrawn="1"/>
        </p:nvSpPr>
        <p:spPr>
          <a:xfrm>
            <a:off x="4962525" y="1316574"/>
            <a:ext cx="69342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1" name="Foliennummernplatzhalter 5">
            <a:extLst>
              <a:ext uri="{FF2B5EF4-FFF2-40B4-BE49-F238E27FC236}">
                <a16:creationId xmlns:a16="http://schemas.microsoft.com/office/drawing/2014/main" id="{751C4747-B06A-4967-9596-8DB85D5A8507}"/>
              </a:ext>
            </a:extLst>
          </p:cNvPr>
          <p:cNvSpPr>
            <a:spLocks noGrp="1"/>
          </p:cNvSpPr>
          <p:nvPr>
            <p:ph type="sldNum" sz="quarter" idx="4"/>
          </p:nvPr>
        </p:nvSpPr>
        <p:spPr>
          <a:xfrm>
            <a:off x="11525885" y="95125"/>
            <a:ext cx="540000" cy="540000"/>
          </a:xfrm>
          <a:prstGeom prst="ellipse">
            <a:avLst/>
          </a:prstGeom>
          <a:solidFill>
            <a:schemeClr val="accent6"/>
          </a:solidFill>
          <a:ln>
            <a:noFill/>
          </a:ln>
        </p:spPr>
        <p:style>
          <a:lnRef idx="2">
            <a:schemeClr val="accent5">
              <a:shade val="50000"/>
            </a:schemeClr>
          </a:lnRef>
          <a:fillRef idx="1">
            <a:schemeClr val="accent5"/>
          </a:fillRef>
          <a:effectRef idx="0">
            <a:schemeClr val="accent5"/>
          </a:effectRef>
          <a:fontRef idx="minor">
            <a:schemeClr val="lt1"/>
          </a:fontRef>
        </p:style>
        <p:txBody>
          <a:bodyPr vert="horz" lIns="91440" tIns="45720" rIns="91440" bIns="45720" rtlCol="0" anchor="ctr"/>
          <a:lstStyle>
            <a:lvl1pPr algn="ctr">
              <a:defRPr sz="1200" b="1">
                <a:solidFill>
                  <a:schemeClr val="bg1"/>
                </a:solidFill>
              </a:defRPr>
            </a:lvl1pPr>
          </a:lstStyle>
          <a:p>
            <a:fld id="{220E9848-9980-4EE8-A594-CE72B96AA28E}" type="slidenum">
              <a:rPr lang="de-DE" smtClean="0"/>
              <a:pPr/>
              <a:t>‹Nr.›</a:t>
            </a:fld>
            <a:endParaRPr lang="de-DE"/>
          </a:p>
        </p:txBody>
      </p:sp>
      <p:sp>
        <p:nvSpPr>
          <p:cNvPr id="22" name="Titel 1">
            <a:extLst>
              <a:ext uri="{FF2B5EF4-FFF2-40B4-BE49-F238E27FC236}">
                <a16:creationId xmlns:a16="http://schemas.microsoft.com/office/drawing/2014/main" id="{820C1CA3-2FA7-427C-8C2E-8ABB54A41C6C}"/>
              </a:ext>
            </a:extLst>
          </p:cNvPr>
          <p:cNvSpPr>
            <a:spLocks noGrp="1"/>
          </p:cNvSpPr>
          <p:nvPr>
            <p:ph type="title"/>
          </p:nvPr>
        </p:nvSpPr>
        <p:spPr>
          <a:xfrm>
            <a:off x="838200" y="365126"/>
            <a:ext cx="10515600" cy="912130"/>
          </a:xfrm>
        </p:spPr>
        <p:txBody>
          <a:bodyPr/>
          <a:lstStyle>
            <a:lvl1pPr algn="ctr">
              <a:defRPr/>
            </a:lvl1pPr>
          </a:lstStyle>
          <a:p>
            <a:r>
              <a:rPr lang="de-DE"/>
              <a:t>Mastertitelformat bearbeiten</a:t>
            </a:r>
          </a:p>
        </p:txBody>
      </p:sp>
    </p:spTree>
    <p:extLst>
      <p:ext uri="{BB962C8B-B14F-4D97-AF65-F5344CB8AC3E}">
        <p14:creationId xmlns:p14="http://schemas.microsoft.com/office/powerpoint/2010/main" val="35748878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ücherturm">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F518BB7-AB98-4645-8675-DCE99AA2A340}"/>
              </a:ext>
            </a:extLst>
          </p:cNvPr>
          <p:cNvSpPr>
            <a:spLocks noGrp="1"/>
          </p:cNvSpPr>
          <p:nvPr>
            <p:ph type="title"/>
          </p:nvPr>
        </p:nvSpPr>
        <p:spPr/>
        <p:txBody>
          <a:bodyPr/>
          <a:lstStyle/>
          <a:p>
            <a:r>
              <a:rPr lang="de-DE"/>
              <a:t>Mastertitelformat bearbeiten</a:t>
            </a:r>
          </a:p>
        </p:txBody>
      </p:sp>
      <p:sp>
        <p:nvSpPr>
          <p:cNvPr id="4" name="Foliennummernplatzhalter 3">
            <a:extLst>
              <a:ext uri="{FF2B5EF4-FFF2-40B4-BE49-F238E27FC236}">
                <a16:creationId xmlns:a16="http://schemas.microsoft.com/office/drawing/2014/main" id="{ECF192E6-0F9B-4A81-8DCF-9204304C4CA2}"/>
              </a:ext>
            </a:extLst>
          </p:cNvPr>
          <p:cNvSpPr>
            <a:spLocks noGrp="1"/>
          </p:cNvSpPr>
          <p:nvPr>
            <p:ph type="sldNum" sz="quarter" idx="11"/>
          </p:nvPr>
        </p:nvSpPr>
        <p:spPr/>
        <p:txBody>
          <a:bodyPr/>
          <a:lstStyle/>
          <a:p>
            <a:fld id="{220E9848-9980-4EE8-A594-CE72B96AA28E}" type="slidenum">
              <a:rPr lang="de-DE" smtClean="0"/>
              <a:pPr/>
              <a:t>‹Nr.›</a:t>
            </a:fld>
            <a:endParaRPr lang="de-DE"/>
          </a:p>
        </p:txBody>
      </p:sp>
      <p:grpSp>
        <p:nvGrpSpPr>
          <p:cNvPr id="6" name="그룹 7">
            <a:extLst>
              <a:ext uri="{FF2B5EF4-FFF2-40B4-BE49-F238E27FC236}">
                <a16:creationId xmlns:a16="http://schemas.microsoft.com/office/drawing/2014/main" id="{3B8C2DC5-395E-4226-A90D-41A9FBE26716}"/>
              </a:ext>
            </a:extLst>
          </p:cNvPr>
          <p:cNvGrpSpPr/>
          <p:nvPr userDrawn="1"/>
        </p:nvGrpSpPr>
        <p:grpSpPr>
          <a:xfrm>
            <a:off x="5174351" y="3284803"/>
            <a:ext cx="1704867" cy="455477"/>
            <a:chOff x="5134372" y="3131004"/>
            <a:chExt cx="1431908" cy="315692"/>
          </a:xfrm>
        </p:grpSpPr>
        <p:sp>
          <p:nvSpPr>
            <p:cNvPr id="7" name="직사각형 6">
              <a:extLst>
                <a:ext uri="{FF2B5EF4-FFF2-40B4-BE49-F238E27FC236}">
                  <a16:creationId xmlns:a16="http://schemas.microsoft.com/office/drawing/2014/main" id="{170C18D6-351D-445D-ACE4-48804847E22F}"/>
                </a:ext>
              </a:extLst>
            </p:cNvPr>
            <p:cNvSpPr/>
            <p:nvPr/>
          </p:nvSpPr>
          <p:spPr>
            <a:xfrm>
              <a:off x="5208323" y="3177330"/>
              <a:ext cx="1258310" cy="223041"/>
            </a:xfrm>
            <a:custGeom>
              <a:avLst/>
              <a:gdLst>
                <a:gd name="connsiteX0" fmla="*/ 0 w 1258310"/>
                <a:gd name="connsiteY0" fmla="*/ 0 h 199384"/>
                <a:gd name="connsiteX1" fmla="*/ 1258310 w 1258310"/>
                <a:gd name="connsiteY1" fmla="*/ 0 h 199384"/>
                <a:gd name="connsiteX2" fmla="*/ 1258310 w 1258310"/>
                <a:gd name="connsiteY2" fmla="*/ 199384 h 199384"/>
                <a:gd name="connsiteX3" fmla="*/ 0 w 1258310"/>
                <a:gd name="connsiteY3" fmla="*/ 199384 h 199384"/>
                <a:gd name="connsiteX4" fmla="*/ 0 w 1258310"/>
                <a:gd name="connsiteY4" fmla="*/ 0 h 199384"/>
                <a:gd name="connsiteX0" fmla="*/ 0 w 1258310"/>
                <a:gd name="connsiteY0" fmla="*/ 0 h 199384"/>
                <a:gd name="connsiteX1" fmla="*/ 1258310 w 1258310"/>
                <a:gd name="connsiteY1" fmla="*/ 0 h 199384"/>
                <a:gd name="connsiteX2" fmla="*/ 1258310 w 1258310"/>
                <a:gd name="connsiteY2" fmla="*/ 199384 h 199384"/>
                <a:gd name="connsiteX3" fmla="*/ 0 w 1258310"/>
                <a:gd name="connsiteY3" fmla="*/ 199384 h 199384"/>
                <a:gd name="connsiteX4" fmla="*/ 0 w 1258310"/>
                <a:gd name="connsiteY4" fmla="*/ 0 h 199384"/>
                <a:gd name="connsiteX0" fmla="*/ 0 w 1258310"/>
                <a:gd name="connsiteY0" fmla="*/ 0 h 199384"/>
                <a:gd name="connsiteX1" fmla="*/ 1258310 w 1258310"/>
                <a:gd name="connsiteY1" fmla="*/ 0 h 199384"/>
                <a:gd name="connsiteX2" fmla="*/ 1258310 w 1258310"/>
                <a:gd name="connsiteY2" fmla="*/ 199384 h 199384"/>
                <a:gd name="connsiteX3" fmla="*/ 0 w 1258310"/>
                <a:gd name="connsiteY3" fmla="*/ 199384 h 199384"/>
                <a:gd name="connsiteX4" fmla="*/ 0 w 1258310"/>
                <a:gd name="connsiteY4" fmla="*/ 0 h 199384"/>
                <a:gd name="connsiteX0" fmla="*/ 0 w 1258310"/>
                <a:gd name="connsiteY0" fmla="*/ 0 h 199384"/>
                <a:gd name="connsiteX1" fmla="*/ 1258310 w 1258310"/>
                <a:gd name="connsiteY1" fmla="*/ 0 h 199384"/>
                <a:gd name="connsiteX2" fmla="*/ 1258310 w 1258310"/>
                <a:gd name="connsiteY2" fmla="*/ 199384 h 199384"/>
                <a:gd name="connsiteX3" fmla="*/ 0 w 1258310"/>
                <a:gd name="connsiteY3" fmla="*/ 199384 h 199384"/>
                <a:gd name="connsiteX4" fmla="*/ 0 w 1258310"/>
                <a:gd name="connsiteY4" fmla="*/ 0 h 199384"/>
                <a:gd name="connsiteX0" fmla="*/ 0 w 1258310"/>
                <a:gd name="connsiteY0" fmla="*/ 0 h 199384"/>
                <a:gd name="connsiteX1" fmla="*/ 1258310 w 1258310"/>
                <a:gd name="connsiteY1" fmla="*/ 0 h 199384"/>
                <a:gd name="connsiteX2" fmla="*/ 1258310 w 1258310"/>
                <a:gd name="connsiteY2" fmla="*/ 199384 h 199384"/>
                <a:gd name="connsiteX3" fmla="*/ 0 w 1258310"/>
                <a:gd name="connsiteY3" fmla="*/ 199384 h 199384"/>
                <a:gd name="connsiteX4" fmla="*/ 0 w 1258310"/>
                <a:gd name="connsiteY4" fmla="*/ 0 h 199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8310" h="199384">
                  <a:moveTo>
                    <a:pt x="0" y="0"/>
                  </a:moveTo>
                  <a:lnTo>
                    <a:pt x="1258310" y="0"/>
                  </a:lnTo>
                  <a:cubicBezTo>
                    <a:pt x="1210685" y="75986"/>
                    <a:pt x="1213065" y="130541"/>
                    <a:pt x="1258310" y="199384"/>
                  </a:cubicBezTo>
                  <a:lnTo>
                    <a:pt x="0" y="199384"/>
                  </a:lnTo>
                  <a:lnTo>
                    <a:pt x="0" y="0"/>
                  </a:lnTo>
                  <a:close/>
                </a:path>
              </a:pathLst>
            </a:cu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tLang="ko-KR" sz="2701"/>
            </a:p>
          </p:txBody>
        </p:sp>
        <p:sp>
          <p:nvSpPr>
            <p:cNvPr id="8" name="자유형: 도형 32">
              <a:extLst>
                <a:ext uri="{FF2B5EF4-FFF2-40B4-BE49-F238E27FC236}">
                  <a16:creationId xmlns:a16="http://schemas.microsoft.com/office/drawing/2014/main" id="{0CDD9155-AA41-4BE2-BF46-3D2A86E41B90}"/>
                </a:ext>
              </a:extLst>
            </p:cNvPr>
            <p:cNvSpPr/>
            <p:nvPr/>
          </p:nvSpPr>
          <p:spPr>
            <a:xfrm>
              <a:off x="5134372" y="3131004"/>
              <a:ext cx="1431908" cy="315692"/>
            </a:xfrm>
            <a:custGeom>
              <a:avLst/>
              <a:gdLst>
                <a:gd name="connsiteX0" fmla="*/ 62289 w 1431908"/>
                <a:gd name="connsiteY0" fmla="*/ 0 h 315692"/>
                <a:gd name="connsiteX1" fmla="*/ 1371331 w 1431908"/>
                <a:gd name="connsiteY1" fmla="*/ 0 h 315692"/>
                <a:gd name="connsiteX2" fmla="*/ 1415376 w 1431908"/>
                <a:gd name="connsiteY2" fmla="*/ 18244 h 315692"/>
                <a:gd name="connsiteX3" fmla="*/ 1431908 w 1431908"/>
                <a:gd name="connsiteY3" fmla="*/ 58155 h 315692"/>
                <a:gd name="connsiteX4" fmla="*/ 100375 w 1431908"/>
                <a:gd name="connsiteY4" fmla="*/ 58155 h 315692"/>
                <a:gd name="connsiteX5" fmla="*/ 73951 w 1431908"/>
                <a:gd name="connsiteY5" fmla="*/ 84579 h 315692"/>
                <a:gd name="connsiteX6" fmla="*/ 73951 w 1431908"/>
                <a:gd name="connsiteY6" fmla="*/ 231114 h 315692"/>
                <a:gd name="connsiteX7" fmla="*/ 100375 w 1431908"/>
                <a:gd name="connsiteY7" fmla="*/ 257538 h 315692"/>
                <a:gd name="connsiteX8" fmla="*/ 1431907 w 1431908"/>
                <a:gd name="connsiteY8" fmla="*/ 257538 h 315692"/>
                <a:gd name="connsiteX9" fmla="*/ 1415376 w 1431908"/>
                <a:gd name="connsiteY9" fmla="*/ 297448 h 315692"/>
                <a:gd name="connsiteX10" fmla="*/ 1371331 w 1431908"/>
                <a:gd name="connsiteY10" fmla="*/ 315692 h 315692"/>
                <a:gd name="connsiteX11" fmla="*/ 62289 w 1431908"/>
                <a:gd name="connsiteY11" fmla="*/ 315692 h 315692"/>
                <a:gd name="connsiteX12" fmla="*/ 0 w 1431908"/>
                <a:gd name="connsiteY12" fmla="*/ 253403 h 315692"/>
                <a:gd name="connsiteX13" fmla="*/ 0 w 1431908"/>
                <a:gd name="connsiteY13" fmla="*/ 62289 h 315692"/>
                <a:gd name="connsiteX14" fmla="*/ 62289 w 1431908"/>
                <a:gd name="connsiteY14" fmla="*/ 0 h 315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31908" h="315692">
                  <a:moveTo>
                    <a:pt x="62289" y="0"/>
                  </a:moveTo>
                  <a:lnTo>
                    <a:pt x="1371331" y="0"/>
                  </a:lnTo>
                  <a:cubicBezTo>
                    <a:pt x="1388532" y="0"/>
                    <a:pt x="1404104" y="6972"/>
                    <a:pt x="1415376" y="18244"/>
                  </a:cubicBezTo>
                  <a:lnTo>
                    <a:pt x="1431908" y="58155"/>
                  </a:lnTo>
                  <a:lnTo>
                    <a:pt x="100375" y="58155"/>
                  </a:lnTo>
                  <a:cubicBezTo>
                    <a:pt x="85781" y="58155"/>
                    <a:pt x="73951" y="69985"/>
                    <a:pt x="73951" y="84579"/>
                  </a:cubicBezTo>
                  <a:lnTo>
                    <a:pt x="73951" y="231114"/>
                  </a:lnTo>
                  <a:cubicBezTo>
                    <a:pt x="73951" y="245708"/>
                    <a:pt x="85781" y="257538"/>
                    <a:pt x="100375" y="257538"/>
                  </a:cubicBezTo>
                  <a:lnTo>
                    <a:pt x="1431907" y="257538"/>
                  </a:lnTo>
                  <a:lnTo>
                    <a:pt x="1415376" y="297448"/>
                  </a:lnTo>
                  <a:cubicBezTo>
                    <a:pt x="1404104" y="308720"/>
                    <a:pt x="1388532" y="315692"/>
                    <a:pt x="1371331" y="315692"/>
                  </a:cubicBezTo>
                  <a:lnTo>
                    <a:pt x="62289" y="315692"/>
                  </a:lnTo>
                  <a:cubicBezTo>
                    <a:pt x="27888" y="315692"/>
                    <a:pt x="0" y="287804"/>
                    <a:pt x="0" y="253403"/>
                  </a:cubicBezTo>
                  <a:lnTo>
                    <a:pt x="0" y="62289"/>
                  </a:lnTo>
                  <a:cubicBezTo>
                    <a:pt x="0" y="27888"/>
                    <a:pt x="27888" y="0"/>
                    <a:pt x="62289" y="0"/>
                  </a:cubicBezTo>
                  <a:close/>
                </a:path>
              </a:pathLst>
            </a:cu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tLang="ko-KR" sz="2701"/>
            </a:p>
          </p:txBody>
        </p:sp>
      </p:grpSp>
      <p:grpSp>
        <p:nvGrpSpPr>
          <p:cNvPr id="9" name="그룹 34">
            <a:extLst>
              <a:ext uri="{FF2B5EF4-FFF2-40B4-BE49-F238E27FC236}">
                <a16:creationId xmlns:a16="http://schemas.microsoft.com/office/drawing/2014/main" id="{260208F4-59F8-489F-B99E-5DBA319808FC}"/>
              </a:ext>
            </a:extLst>
          </p:cNvPr>
          <p:cNvGrpSpPr/>
          <p:nvPr userDrawn="1"/>
        </p:nvGrpSpPr>
        <p:grpSpPr>
          <a:xfrm>
            <a:off x="5312790" y="3785437"/>
            <a:ext cx="1704867" cy="455477"/>
            <a:chOff x="5134372" y="3131004"/>
            <a:chExt cx="1431908" cy="315692"/>
          </a:xfrm>
        </p:grpSpPr>
        <p:sp>
          <p:nvSpPr>
            <p:cNvPr id="10" name="직사각형 6">
              <a:extLst>
                <a:ext uri="{FF2B5EF4-FFF2-40B4-BE49-F238E27FC236}">
                  <a16:creationId xmlns:a16="http://schemas.microsoft.com/office/drawing/2014/main" id="{9AA16354-50D4-497F-8D42-65D8BB96E73C}"/>
                </a:ext>
              </a:extLst>
            </p:cNvPr>
            <p:cNvSpPr/>
            <p:nvPr/>
          </p:nvSpPr>
          <p:spPr>
            <a:xfrm>
              <a:off x="5208323" y="3177330"/>
              <a:ext cx="1258310" cy="223041"/>
            </a:xfrm>
            <a:custGeom>
              <a:avLst/>
              <a:gdLst>
                <a:gd name="connsiteX0" fmla="*/ 0 w 1258310"/>
                <a:gd name="connsiteY0" fmla="*/ 0 h 199384"/>
                <a:gd name="connsiteX1" fmla="*/ 1258310 w 1258310"/>
                <a:gd name="connsiteY1" fmla="*/ 0 h 199384"/>
                <a:gd name="connsiteX2" fmla="*/ 1258310 w 1258310"/>
                <a:gd name="connsiteY2" fmla="*/ 199384 h 199384"/>
                <a:gd name="connsiteX3" fmla="*/ 0 w 1258310"/>
                <a:gd name="connsiteY3" fmla="*/ 199384 h 199384"/>
                <a:gd name="connsiteX4" fmla="*/ 0 w 1258310"/>
                <a:gd name="connsiteY4" fmla="*/ 0 h 199384"/>
                <a:gd name="connsiteX0" fmla="*/ 0 w 1258310"/>
                <a:gd name="connsiteY0" fmla="*/ 0 h 199384"/>
                <a:gd name="connsiteX1" fmla="*/ 1258310 w 1258310"/>
                <a:gd name="connsiteY1" fmla="*/ 0 h 199384"/>
                <a:gd name="connsiteX2" fmla="*/ 1258310 w 1258310"/>
                <a:gd name="connsiteY2" fmla="*/ 199384 h 199384"/>
                <a:gd name="connsiteX3" fmla="*/ 0 w 1258310"/>
                <a:gd name="connsiteY3" fmla="*/ 199384 h 199384"/>
                <a:gd name="connsiteX4" fmla="*/ 0 w 1258310"/>
                <a:gd name="connsiteY4" fmla="*/ 0 h 199384"/>
                <a:gd name="connsiteX0" fmla="*/ 0 w 1258310"/>
                <a:gd name="connsiteY0" fmla="*/ 0 h 199384"/>
                <a:gd name="connsiteX1" fmla="*/ 1258310 w 1258310"/>
                <a:gd name="connsiteY1" fmla="*/ 0 h 199384"/>
                <a:gd name="connsiteX2" fmla="*/ 1258310 w 1258310"/>
                <a:gd name="connsiteY2" fmla="*/ 199384 h 199384"/>
                <a:gd name="connsiteX3" fmla="*/ 0 w 1258310"/>
                <a:gd name="connsiteY3" fmla="*/ 199384 h 199384"/>
                <a:gd name="connsiteX4" fmla="*/ 0 w 1258310"/>
                <a:gd name="connsiteY4" fmla="*/ 0 h 199384"/>
                <a:gd name="connsiteX0" fmla="*/ 0 w 1258310"/>
                <a:gd name="connsiteY0" fmla="*/ 0 h 199384"/>
                <a:gd name="connsiteX1" fmla="*/ 1258310 w 1258310"/>
                <a:gd name="connsiteY1" fmla="*/ 0 h 199384"/>
                <a:gd name="connsiteX2" fmla="*/ 1258310 w 1258310"/>
                <a:gd name="connsiteY2" fmla="*/ 199384 h 199384"/>
                <a:gd name="connsiteX3" fmla="*/ 0 w 1258310"/>
                <a:gd name="connsiteY3" fmla="*/ 199384 h 199384"/>
                <a:gd name="connsiteX4" fmla="*/ 0 w 1258310"/>
                <a:gd name="connsiteY4" fmla="*/ 0 h 199384"/>
                <a:gd name="connsiteX0" fmla="*/ 0 w 1258310"/>
                <a:gd name="connsiteY0" fmla="*/ 0 h 199384"/>
                <a:gd name="connsiteX1" fmla="*/ 1258310 w 1258310"/>
                <a:gd name="connsiteY1" fmla="*/ 0 h 199384"/>
                <a:gd name="connsiteX2" fmla="*/ 1258310 w 1258310"/>
                <a:gd name="connsiteY2" fmla="*/ 199384 h 199384"/>
                <a:gd name="connsiteX3" fmla="*/ 0 w 1258310"/>
                <a:gd name="connsiteY3" fmla="*/ 199384 h 199384"/>
                <a:gd name="connsiteX4" fmla="*/ 0 w 1258310"/>
                <a:gd name="connsiteY4" fmla="*/ 0 h 199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8310" h="199384">
                  <a:moveTo>
                    <a:pt x="0" y="0"/>
                  </a:moveTo>
                  <a:lnTo>
                    <a:pt x="1258310" y="0"/>
                  </a:lnTo>
                  <a:cubicBezTo>
                    <a:pt x="1210685" y="75986"/>
                    <a:pt x="1213065" y="130541"/>
                    <a:pt x="1258310" y="199384"/>
                  </a:cubicBezTo>
                  <a:lnTo>
                    <a:pt x="0" y="199384"/>
                  </a:lnTo>
                  <a:lnTo>
                    <a:pt x="0" y="0"/>
                  </a:lnTo>
                  <a:close/>
                </a:path>
              </a:pathLst>
            </a:cu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tLang="ko-KR" sz="2701"/>
            </a:p>
          </p:txBody>
        </p:sp>
        <p:sp>
          <p:nvSpPr>
            <p:cNvPr id="11" name="자유형: 도형 36">
              <a:extLst>
                <a:ext uri="{FF2B5EF4-FFF2-40B4-BE49-F238E27FC236}">
                  <a16:creationId xmlns:a16="http://schemas.microsoft.com/office/drawing/2014/main" id="{68682215-A4DF-494C-A424-FE83DBE5CDFA}"/>
                </a:ext>
              </a:extLst>
            </p:cNvPr>
            <p:cNvSpPr/>
            <p:nvPr/>
          </p:nvSpPr>
          <p:spPr>
            <a:xfrm>
              <a:off x="5134372" y="3131004"/>
              <a:ext cx="1431908" cy="315692"/>
            </a:xfrm>
            <a:custGeom>
              <a:avLst/>
              <a:gdLst>
                <a:gd name="connsiteX0" fmla="*/ 62289 w 1431908"/>
                <a:gd name="connsiteY0" fmla="*/ 0 h 315692"/>
                <a:gd name="connsiteX1" fmla="*/ 1371331 w 1431908"/>
                <a:gd name="connsiteY1" fmla="*/ 0 h 315692"/>
                <a:gd name="connsiteX2" fmla="*/ 1415376 w 1431908"/>
                <a:gd name="connsiteY2" fmla="*/ 18244 h 315692"/>
                <a:gd name="connsiteX3" fmla="*/ 1431908 w 1431908"/>
                <a:gd name="connsiteY3" fmla="*/ 58155 h 315692"/>
                <a:gd name="connsiteX4" fmla="*/ 100375 w 1431908"/>
                <a:gd name="connsiteY4" fmla="*/ 58155 h 315692"/>
                <a:gd name="connsiteX5" fmla="*/ 73951 w 1431908"/>
                <a:gd name="connsiteY5" fmla="*/ 84579 h 315692"/>
                <a:gd name="connsiteX6" fmla="*/ 73951 w 1431908"/>
                <a:gd name="connsiteY6" fmla="*/ 231114 h 315692"/>
                <a:gd name="connsiteX7" fmla="*/ 100375 w 1431908"/>
                <a:gd name="connsiteY7" fmla="*/ 257538 h 315692"/>
                <a:gd name="connsiteX8" fmla="*/ 1431907 w 1431908"/>
                <a:gd name="connsiteY8" fmla="*/ 257538 h 315692"/>
                <a:gd name="connsiteX9" fmla="*/ 1415376 w 1431908"/>
                <a:gd name="connsiteY9" fmla="*/ 297448 h 315692"/>
                <a:gd name="connsiteX10" fmla="*/ 1371331 w 1431908"/>
                <a:gd name="connsiteY10" fmla="*/ 315692 h 315692"/>
                <a:gd name="connsiteX11" fmla="*/ 62289 w 1431908"/>
                <a:gd name="connsiteY11" fmla="*/ 315692 h 315692"/>
                <a:gd name="connsiteX12" fmla="*/ 0 w 1431908"/>
                <a:gd name="connsiteY12" fmla="*/ 253403 h 315692"/>
                <a:gd name="connsiteX13" fmla="*/ 0 w 1431908"/>
                <a:gd name="connsiteY13" fmla="*/ 62289 h 315692"/>
                <a:gd name="connsiteX14" fmla="*/ 62289 w 1431908"/>
                <a:gd name="connsiteY14" fmla="*/ 0 h 315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31908" h="315692">
                  <a:moveTo>
                    <a:pt x="62289" y="0"/>
                  </a:moveTo>
                  <a:lnTo>
                    <a:pt x="1371331" y="0"/>
                  </a:lnTo>
                  <a:cubicBezTo>
                    <a:pt x="1388532" y="0"/>
                    <a:pt x="1404104" y="6972"/>
                    <a:pt x="1415376" y="18244"/>
                  </a:cubicBezTo>
                  <a:lnTo>
                    <a:pt x="1431908" y="58155"/>
                  </a:lnTo>
                  <a:lnTo>
                    <a:pt x="100375" y="58155"/>
                  </a:lnTo>
                  <a:cubicBezTo>
                    <a:pt x="85781" y="58155"/>
                    <a:pt x="73951" y="69985"/>
                    <a:pt x="73951" y="84579"/>
                  </a:cubicBezTo>
                  <a:lnTo>
                    <a:pt x="73951" y="231114"/>
                  </a:lnTo>
                  <a:cubicBezTo>
                    <a:pt x="73951" y="245708"/>
                    <a:pt x="85781" y="257538"/>
                    <a:pt x="100375" y="257538"/>
                  </a:cubicBezTo>
                  <a:lnTo>
                    <a:pt x="1431907" y="257538"/>
                  </a:lnTo>
                  <a:lnTo>
                    <a:pt x="1415376" y="297448"/>
                  </a:lnTo>
                  <a:cubicBezTo>
                    <a:pt x="1404104" y="308720"/>
                    <a:pt x="1388532" y="315692"/>
                    <a:pt x="1371331" y="315692"/>
                  </a:cubicBezTo>
                  <a:lnTo>
                    <a:pt x="62289" y="315692"/>
                  </a:lnTo>
                  <a:cubicBezTo>
                    <a:pt x="27888" y="315692"/>
                    <a:pt x="0" y="287804"/>
                    <a:pt x="0" y="253403"/>
                  </a:cubicBezTo>
                  <a:lnTo>
                    <a:pt x="0" y="62289"/>
                  </a:lnTo>
                  <a:cubicBezTo>
                    <a:pt x="0" y="27888"/>
                    <a:pt x="27888" y="0"/>
                    <a:pt x="62289" y="0"/>
                  </a:cubicBez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tLang="ko-KR" sz="2701"/>
            </a:p>
          </p:txBody>
        </p:sp>
      </p:grpSp>
      <p:grpSp>
        <p:nvGrpSpPr>
          <p:cNvPr id="12" name="그룹 37">
            <a:extLst>
              <a:ext uri="{FF2B5EF4-FFF2-40B4-BE49-F238E27FC236}">
                <a16:creationId xmlns:a16="http://schemas.microsoft.com/office/drawing/2014/main" id="{E2011CC0-AAFF-41C9-87D4-AAB210086EBC}"/>
              </a:ext>
            </a:extLst>
          </p:cNvPr>
          <p:cNvGrpSpPr/>
          <p:nvPr userDrawn="1"/>
        </p:nvGrpSpPr>
        <p:grpSpPr>
          <a:xfrm>
            <a:off x="5174351" y="4286071"/>
            <a:ext cx="1704867" cy="455477"/>
            <a:chOff x="5134372" y="3131004"/>
            <a:chExt cx="1431908" cy="315692"/>
          </a:xfrm>
        </p:grpSpPr>
        <p:sp>
          <p:nvSpPr>
            <p:cNvPr id="13" name="직사각형 6">
              <a:extLst>
                <a:ext uri="{FF2B5EF4-FFF2-40B4-BE49-F238E27FC236}">
                  <a16:creationId xmlns:a16="http://schemas.microsoft.com/office/drawing/2014/main" id="{FF49AB46-6797-40FD-B455-53D50E0FD43B}"/>
                </a:ext>
              </a:extLst>
            </p:cNvPr>
            <p:cNvSpPr/>
            <p:nvPr/>
          </p:nvSpPr>
          <p:spPr>
            <a:xfrm>
              <a:off x="5208323" y="3177330"/>
              <a:ext cx="1258310" cy="223041"/>
            </a:xfrm>
            <a:custGeom>
              <a:avLst/>
              <a:gdLst>
                <a:gd name="connsiteX0" fmla="*/ 0 w 1258310"/>
                <a:gd name="connsiteY0" fmla="*/ 0 h 199384"/>
                <a:gd name="connsiteX1" fmla="*/ 1258310 w 1258310"/>
                <a:gd name="connsiteY1" fmla="*/ 0 h 199384"/>
                <a:gd name="connsiteX2" fmla="*/ 1258310 w 1258310"/>
                <a:gd name="connsiteY2" fmla="*/ 199384 h 199384"/>
                <a:gd name="connsiteX3" fmla="*/ 0 w 1258310"/>
                <a:gd name="connsiteY3" fmla="*/ 199384 h 199384"/>
                <a:gd name="connsiteX4" fmla="*/ 0 w 1258310"/>
                <a:gd name="connsiteY4" fmla="*/ 0 h 199384"/>
                <a:gd name="connsiteX0" fmla="*/ 0 w 1258310"/>
                <a:gd name="connsiteY0" fmla="*/ 0 h 199384"/>
                <a:gd name="connsiteX1" fmla="*/ 1258310 w 1258310"/>
                <a:gd name="connsiteY1" fmla="*/ 0 h 199384"/>
                <a:gd name="connsiteX2" fmla="*/ 1258310 w 1258310"/>
                <a:gd name="connsiteY2" fmla="*/ 199384 h 199384"/>
                <a:gd name="connsiteX3" fmla="*/ 0 w 1258310"/>
                <a:gd name="connsiteY3" fmla="*/ 199384 h 199384"/>
                <a:gd name="connsiteX4" fmla="*/ 0 w 1258310"/>
                <a:gd name="connsiteY4" fmla="*/ 0 h 199384"/>
                <a:gd name="connsiteX0" fmla="*/ 0 w 1258310"/>
                <a:gd name="connsiteY0" fmla="*/ 0 h 199384"/>
                <a:gd name="connsiteX1" fmla="*/ 1258310 w 1258310"/>
                <a:gd name="connsiteY1" fmla="*/ 0 h 199384"/>
                <a:gd name="connsiteX2" fmla="*/ 1258310 w 1258310"/>
                <a:gd name="connsiteY2" fmla="*/ 199384 h 199384"/>
                <a:gd name="connsiteX3" fmla="*/ 0 w 1258310"/>
                <a:gd name="connsiteY3" fmla="*/ 199384 h 199384"/>
                <a:gd name="connsiteX4" fmla="*/ 0 w 1258310"/>
                <a:gd name="connsiteY4" fmla="*/ 0 h 199384"/>
                <a:gd name="connsiteX0" fmla="*/ 0 w 1258310"/>
                <a:gd name="connsiteY0" fmla="*/ 0 h 199384"/>
                <a:gd name="connsiteX1" fmla="*/ 1258310 w 1258310"/>
                <a:gd name="connsiteY1" fmla="*/ 0 h 199384"/>
                <a:gd name="connsiteX2" fmla="*/ 1258310 w 1258310"/>
                <a:gd name="connsiteY2" fmla="*/ 199384 h 199384"/>
                <a:gd name="connsiteX3" fmla="*/ 0 w 1258310"/>
                <a:gd name="connsiteY3" fmla="*/ 199384 h 199384"/>
                <a:gd name="connsiteX4" fmla="*/ 0 w 1258310"/>
                <a:gd name="connsiteY4" fmla="*/ 0 h 199384"/>
                <a:gd name="connsiteX0" fmla="*/ 0 w 1258310"/>
                <a:gd name="connsiteY0" fmla="*/ 0 h 199384"/>
                <a:gd name="connsiteX1" fmla="*/ 1258310 w 1258310"/>
                <a:gd name="connsiteY1" fmla="*/ 0 h 199384"/>
                <a:gd name="connsiteX2" fmla="*/ 1258310 w 1258310"/>
                <a:gd name="connsiteY2" fmla="*/ 199384 h 199384"/>
                <a:gd name="connsiteX3" fmla="*/ 0 w 1258310"/>
                <a:gd name="connsiteY3" fmla="*/ 199384 h 199384"/>
                <a:gd name="connsiteX4" fmla="*/ 0 w 1258310"/>
                <a:gd name="connsiteY4" fmla="*/ 0 h 199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8310" h="199384">
                  <a:moveTo>
                    <a:pt x="0" y="0"/>
                  </a:moveTo>
                  <a:lnTo>
                    <a:pt x="1258310" y="0"/>
                  </a:lnTo>
                  <a:cubicBezTo>
                    <a:pt x="1210685" y="75986"/>
                    <a:pt x="1213065" y="130541"/>
                    <a:pt x="1258310" y="199384"/>
                  </a:cubicBezTo>
                  <a:lnTo>
                    <a:pt x="0" y="199384"/>
                  </a:lnTo>
                  <a:lnTo>
                    <a:pt x="0" y="0"/>
                  </a:lnTo>
                  <a:close/>
                </a:path>
              </a:pathLst>
            </a:custGeom>
            <a:solidFill>
              <a:schemeClr val="bg1"/>
            </a:solidFill>
            <a:ln>
              <a:solidFill>
                <a:srgbClr val="6A6EC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tLang="ko-KR" sz="2701"/>
            </a:p>
          </p:txBody>
        </p:sp>
        <p:sp>
          <p:nvSpPr>
            <p:cNvPr id="14" name="자유형: 도형 39">
              <a:extLst>
                <a:ext uri="{FF2B5EF4-FFF2-40B4-BE49-F238E27FC236}">
                  <a16:creationId xmlns:a16="http://schemas.microsoft.com/office/drawing/2014/main" id="{7D1FC37B-6608-4753-AFD4-532BCD225F3E}"/>
                </a:ext>
              </a:extLst>
            </p:cNvPr>
            <p:cNvSpPr/>
            <p:nvPr/>
          </p:nvSpPr>
          <p:spPr>
            <a:xfrm>
              <a:off x="5134372" y="3131004"/>
              <a:ext cx="1431908" cy="315692"/>
            </a:xfrm>
            <a:custGeom>
              <a:avLst/>
              <a:gdLst>
                <a:gd name="connsiteX0" fmla="*/ 62289 w 1431908"/>
                <a:gd name="connsiteY0" fmla="*/ 0 h 315692"/>
                <a:gd name="connsiteX1" fmla="*/ 1371331 w 1431908"/>
                <a:gd name="connsiteY1" fmla="*/ 0 h 315692"/>
                <a:gd name="connsiteX2" fmla="*/ 1415376 w 1431908"/>
                <a:gd name="connsiteY2" fmla="*/ 18244 h 315692"/>
                <a:gd name="connsiteX3" fmla="*/ 1431908 w 1431908"/>
                <a:gd name="connsiteY3" fmla="*/ 58155 h 315692"/>
                <a:gd name="connsiteX4" fmla="*/ 100375 w 1431908"/>
                <a:gd name="connsiteY4" fmla="*/ 58155 h 315692"/>
                <a:gd name="connsiteX5" fmla="*/ 73951 w 1431908"/>
                <a:gd name="connsiteY5" fmla="*/ 84579 h 315692"/>
                <a:gd name="connsiteX6" fmla="*/ 73951 w 1431908"/>
                <a:gd name="connsiteY6" fmla="*/ 231114 h 315692"/>
                <a:gd name="connsiteX7" fmla="*/ 100375 w 1431908"/>
                <a:gd name="connsiteY7" fmla="*/ 257538 h 315692"/>
                <a:gd name="connsiteX8" fmla="*/ 1431907 w 1431908"/>
                <a:gd name="connsiteY8" fmla="*/ 257538 h 315692"/>
                <a:gd name="connsiteX9" fmla="*/ 1415376 w 1431908"/>
                <a:gd name="connsiteY9" fmla="*/ 297448 h 315692"/>
                <a:gd name="connsiteX10" fmla="*/ 1371331 w 1431908"/>
                <a:gd name="connsiteY10" fmla="*/ 315692 h 315692"/>
                <a:gd name="connsiteX11" fmla="*/ 62289 w 1431908"/>
                <a:gd name="connsiteY11" fmla="*/ 315692 h 315692"/>
                <a:gd name="connsiteX12" fmla="*/ 0 w 1431908"/>
                <a:gd name="connsiteY12" fmla="*/ 253403 h 315692"/>
                <a:gd name="connsiteX13" fmla="*/ 0 w 1431908"/>
                <a:gd name="connsiteY13" fmla="*/ 62289 h 315692"/>
                <a:gd name="connsiteX14" fmla="*/ 62289 w 1431908"/>
                <a:gd name="connsiteY14" fmla="*/ 0 h 315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31908" h="315692">
                  <a:moveTo>
                    <a:pt x="62289" y="0"/>
                  </a:moveTo>
                  <a:lnTo>
                    <a:pt x="1371331" y="0"/>
                  </a:lnTo>
                  <a:cubicBezTo>
                    <a:pt x="1388532" y="0"/>
                    <a:pt x="1404104" y="6972"/>
                    <a:pt x="1415376" y="18244"/>
                  </a:cubicBezTo>
                  <a:lnTo>
                    <a:pt x="1431908" y="58155"/>
                  </a:lnTo>
                  <a:lnTo>
                    <a:pt x="100375" y="58155"/>
                  </a:lnTo>
                  <a:cubicBezTo>
                    <a:pt x="85781" y="58155"/>
                    <a:pt x="73951" y="69985"/>
                    <a:pt x="73951" y="84579"/>
                  </a:cubicBezTo>
                  <a:lnTo>
                    <a:pt x="73951" y="231114"/>
                  </a:lnTo>
                  <a:cubicBezTo>
                    <a:pt x="73951" y="245708"/>
                    <a:pt x="85781" y="257538"/>
                    <a:pt x="100375" y="257538"/>
                  </a:cubicBezTo>
                  <a:lnTo>
                    <a:pt x="1431907" y="257538"/>
                  </a:lnTo>
                  <a:lnTo>
                    <a:pt x="1415376" y="297448"/>
                  </a:lnTo>
                  <a:cubicBezTo>
                    <a:pt x="1404104" y="308720"/>
                    <a:pt x="1388532" y="315692"/>
                    <a:pt x="1371331" y="315692"/>
                  </a:cubicBezTo>
                  <a:lnTo>
                    <a:pt x="62289" y="315692"/>
                  </a:lnTo>
                  <a:cubicBezTo>
                    <a:pt x="27888" y="315692"/>
                    <a:pt x="0" y="287804"/>
                    <a:pt x="0" y="253403"/>
                  </a:cubicBezTo>
                  <a:lnTo>
                    <a:pt x="0" y="62289"/>
                  </a:lnTo>
                  <a:cubicBezTo>
                    <a:pt x="0" y="27888"/>
                    <a:pt x="27888" y="0"/>
                    <a:pt x="62289" y="0"/>
                  </a:cubicBezTo>
                  <a:close/>
                </a:path>
              </a:pathLst>
            </a:custGeom>
            <a:solidFill>
              <a:srgbClr val="6A6E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tLang="ko-KR" sz="2701"/>
            </a:p>
          </p:txBody>
        </p:sp>
      </p:grpSp>
      <p:grpSp>
        <p:nvGrpSpPr>
          <p:cNvPr id="15" name="그룹 40">
            <a:extLst>
              <a:ext uri="{FF2B5EF4-FFF2-40B4-BE49-F238E27FC236}">
                <a16:creationId xmlns:a16="http://schemas.microsoft.com/office/drawing/2014/main" id="{C72C7E26-5DF9-42EE-9A0D-21BE014E5958}"/>
              </a:ext>
            </a:extLst>
          </p:cNvPr>
          <p:cNvGrpSpPr/>
          <p:nvPr userDrawn="1"/>
        </p:nvGrpSpPr>
        <p:grpSpPr>
          <a:xfrm>
            <a:off x="5312790" y="4786705"/>
            <a:ext cx="1704867" cy="455477"/>
            <a:chOff x="5134372" y="3131004"/>
            <a:chExt cx="1431908" cy="315692"/>
          </a:xfrm>
        </p:grpSpPr>
        <p:sp>
          <p:nvSpPr>
            <p:cNvPr id="16" name="직사각형 6">
              <a:extLst>
                <a:ext uri="{FF2B5EF4-FFF2-40B4-BE49-F238E27FC236}">
                  <a16:creationId xmlns:a16="http://schemas.microsoft.com/office/drawing/2014/main" id="{4A5E01D4-4601-4BEF-B7C3-E2E71C351BF1}"/>
                </a:ext>
              </a:extLst>
            </p:cNvPr>
            <p:cNvSpPr/>
            <p:nvPr/>
          </p:nvSpPr>
          <p:spPr>
            <a:xfrm>
              <a:off x="5208323" y="3177330"/>
              <a:ext cx="1258310" cy="223041"/>
            </a:xfrm>
            <a:custGeom>
              <a:avLst/>
              <a:gdLst>
                <a:gd name="connsiteX0" fmla="*/ 0 w 1258310"/>
                <a:gd name="connsiteY0" fmla="*/ 0 h 199384"/>
                <a:gd name="connsiteX1" fmla="*/ 1258310 w 1258310"/>
                <a:gd name="connsiteY1" fmla="*/ 0 h 199384"/>
                <a:gd name="connsiteX2" fmla="*/ 1258310 w 1258310"/>
                <a:gd name="connsiteY2" fmla="*/ 199384 h 199384"/>
                <a:gd name="connsiteX3" fmla="*/ 0 w 1258310"/>
                <a:gd name="connsiteY3" fmla="*/ 199384 h 199384"/>
                <a:gd name="connsiteX4" fmla="*/ 0 w 1258310"/>
                <a:gd name="connsiteY4" fmla="*/ 0 h 199384"/>
                <a:gd name="connsiteX0" fmla="*/ 0 w 1258310"/>
                <a:gd name="connsiteY0" fmla="*/ 0 h 199384"/>
                <a:gd name="connsiteX1" fmla="*/ 1258310 w 1258310"/>
                <a:gd name="connsiteY1" fmla="*/ 0 h 199384"/>
                <a:gd name="connsiteX2" fmla="*/ 1258310 w 1258310"/>
                <a:gd name="connsiteY2" fmla="*/ 199384 h 199384"/>
                <a:gd name="connsiteX3" fmla="*/ 0 w 1258310"/>
                <a:gd name="connsiteY3" fmla="*/ 199384 h 199384"/>
                <a:gd name="connsiteX4" fmla="*/ 0 w 1258310"/>
                <a:gd name="connsiteY4" fmla="*/ 0 h 199384"/>
                <a:gd name="connsiteX0" fmla="*/ 0 w 1258310"/>
                <a:gd name="connsiteY0" fmla="*/ 0 h 199384"/>
                <a:gd name="connsiteX1" fmla="*/ 1258310 w 1258310"/>
                <a:gd name="connsiteY1" fmla="*/ 0 h 199384"/>
                <a:gd name="connsiteX2" fmla="*/ 1258310 w 1258310"/>
                <a:gd name="connsiteY2" fmla="*/ 199384 h 199384"/>
                <a:gd name="connsiteX3" fmla="*/ 0 w 1258310"/>
                <a:gd name="connsiteY3" fmla="*/ 199384 h 199384"/>
                <a:gd name="connsiteX4" fmla="*/ 0 w 1258310"/>
                <a:gd name="connsiteY4" fmla="*/ 0 h 199384"/>
                <a:gd name="connsiteX0" fmla="*/ 0 w 1258310"/>
                <a:gd name="connsiteY0" fmla="*/ 0 h 199384"/>
                <a:gd name="connsiteX1" fmla="*/ 1258310 w 1258310"/>
                <a:gd name="connsiteY1" fmla="*/ 0 h 199384"/>
                <a:gd name="connsiteX2" fmla="*/ 1258310 w 1258310"/>
                <a:gd name="connsiteY2" fmla="*/ 199384 h 199384"/>
                <a:gd name="connsiteX3" fmla="*/ 0 w 1258310"/>
                <a:gd name="connsiteY3" fmla="*/ 199384 h 199384"/>
                <a:gd name="connsiteX4" fmla="*/ 0 w 1258310"/>
                <a:gd name="connsiteY4" fmla="*/ 0 h 199384"/>
                <a:gd name="connsiteX0" fmla="*/ 0 w 1258310"/>
                <a:gd name="connsiteY0" fmla="*/ 0 h 199384"/>
                <a:gd name="connsiteX1" fmla="*/ 1258310 w 1258310"/>
                <a:gd name="connsiteY1" fmla="*/ 0 h 199384"/>
                <a:gd name="connsiteX2" fmla="*/ 1258310 w 1258310"/>
                <a:gd name="connsiteY2" fmla="*/ 199384 h 199384"/>
                <a:gd name="connsiteX3" fmla="*/ 0 w 1258310"/>
                <a:gd name="connsiteY3" fmla="*/ 199384 h 199384"/>
                <a:gd name="connsiteX4" fmla="*/ 0 w 1258310"/>
                <a:gd name="connsiteY4" fmla="*/ 0 h 199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8310" h="199384">
                  <a:moveTo>
                    <a:pt x="0" y="0"/>
                  </a:moveTo>
                  <a:lnTo>
                    <a:pt x="1258310" y="0"/>
                  </a:lnTo>
                  <a:cubicBezTo>
                    <a:pt x="1210685" y="75986"/>
                    <a:pt x="1213065" y="130541"/>
                    <a:pt x="1258310" y="199384"/>
                  </a:cubicBezTo>
                  <a:lnTo>
                    <a:pt x="0" y="199384"/>
                  </a:lnTo>
                  <a:lnTo>
                    <a:pt x="0" y="0"/>
                  </a:lnTo>
                  <a:close/>
                </a:path>
              </a:pathLst>
            </a:custGeom>
            <a:solidFill>
              <a:schemeClr val="bg1"/>
            </a:solidFill>
            <a:ln>
              <a:solidFill>
                <a:srgbClr val="359D2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tLang="ko-KR" sz="2701"/>
            </a:p>
          </p:txBody>
        </p:sp>
        <p:sp>
          <p:nvSpPr>
            <p:cNvPr id="17" name="자유형: 도형 46">
              <a:extLst>
                <a:ext uri="{FF2B5EF4-FFF2-40B4-BE49-F238E27FC236}">
                  <a16:creationId xmlns:a16="http://schemas.microsoft.com/office/drawing/2014/main" id="{52EC659F-5C5F-4241-9BB6-B795AC73856B}"/>
                </a:ext>
              </a:extLst>
            </p:cNvPr>
            <p:cNvSpPr/>
            <p:nvPr/>
          </p:nvSpPr>
          <p:spPr>
            <a:xfrm>
              <a:off x="5134372" y="3131004"/>
              <a:ext cx="1431908" cy="315692"/>
            </a:xfrm>
            <a:custGeom>
              <a:avLst/>
              <a:gdLst>
                <a:gd name="connsiteX0" fmla="*/ 62289 w 1431908"/>
                <a:gd name="connsiteY0" fmla="*/ 0 h 315692"/>
                <a:gd name="connsiteX1" fmla="*/ 1371331 w 1431908"/>
                <a:gd name="connsiteY1" fmla="*/ 0 h 315692"/>
                <a:gd name="connsiteX2" fmla="*/ 1415376 w 1431908"/>
                <a:gd name="connsiteY2" fmla="*/ 18244 h 315692"/>
                <a:gd name="connsiteX3" fmla="*/ 1431908 w 1431908"/>
                <a:gd name="connsiteY3" fmla="*/ 58155 h 315692"/>
                <a:gd name="connsiteX4" fmla="*/ 100375 w 1431908"/>
                <a:gd name="connsiteY4" fmla="*/ 58155 h 315692"/>
                <a:gd name="connsiteX5" fmla="*/ 73951 w 1431908"/>
                <a:gd name="connsiteY5" fmla="*/ 84579 h 315692"/>
                <a:gd name="connsiteX6" fmla="*/ 73951 w 1431908"/>
                <a:gd name="connsiteY6" fmla="*/ 231114 h 315692"/>
                <a:gd name="connsiteX7" fmla="*/ 100375 w 1431908"/>
                <a:gd name="connsiteY7" fmla="*/ 257538 h 315692"/>
                <a:gd name="connsiteX8" fmla="*/ 1431907 w 1431908"/>
                <a:gd name="connsiteY8" fmla="*/ 257538 h 315692"/>
                <a:gd name="connsiteX9" fmla="*/ 1415376 w 1431908"/>
                <a:gd name="connsiteY9" fmla="*/ 297448 h 315692"/>
                <a:gd name="connsiteX10" fmla="*/ 1371331 w 1431908"/>
                <a:gd name="connsiteY10" fmla="*/ 315692 h 315692"/>
                <a:gd name="connsiteX11" fmla="*/ 62289 w 1431908"/>
                <a:gd name="connsiteY11" fmla="*/ 315692 h 315692"/>
                <a:gd name="connsiteX12" fmla="*/ 0 w 1431908"/>
                <a:gd name="connsiteY12" fmla="*/ 253403 h 315692"/>
                <a:gd name="connsiteX13" fmla="*/ 0 w 1431908"/>
                <a:gd name="connsiteY13" fmla="*/ 62289 h 315692"/>
                <a:gd name="connsiteX14" fmla="*/ 62289 w 1431908"/>
                <a:gd name="connsiteY14" fmla="*/ 0 h 315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31908" h="315692">
                  <a:moveTo>
                    <a:pt x="62289" y="0"/>
                  </a:moveTo>
                  <a:lnTo>
                    <a:pt x="1371331" y="0"/>
                  </a:lnTo>
                  <a:cubicBezTo>
                    <a:pt x="1388532" y="0"/>
                    <a:pt x="1404104" y="6972"/>
                    <a:pt x="1415376" y="18244"/>
                  </a:cubicBezTo>
                  <a:lnTo>
                    <a:pt x="1431908" y="58155"/>
                  </a:lnTo>
                  <a:lnTo>
                    <a:pt x="100375" y="58155"/>
                  </a:lnTo>
                  <a:cubicBezTo>
                    <a:pt x="85781" y="58155"/>
                    <a:pt x="73951" y="69985"/>
                    <a:pt x="73951" y="84579"/>
                  </a:cubicBezTo>
                  <a:lnTo>
                    <a:pt x="73951" y="231114"/>
                  </a:lnTo>
                  <a:cubicBezTo>
                    <a:pt x="73951" y="245708"/>
                    <a:pt x="85781" y="257538"/>
                    <a:pt x="100375" y="257538"/>
                  </a:cubicBezTo>
                  <a:lnTo>
                    <a:pt x="1431907" y="257538"/>
                  </a:lnTo>
                  <a:lnTo>
                    <a:pt x="1415376" y="297448"/>
                  </a:lnTo>
                  <a:cubicBezTo>
                    <a:pt x="1404104" y="308720"/>
                    <a:pt x="1388532" y="315692"/>
                    <a:pt x="1371331" y="315692"/>
                  </a:cubicBezTo>
                  <a:lnTo>
                    <a:pt x="62289" y="315692"/>
                  </a:lnTo>
                  <a:cubicBezTo>
                    <a:pt x="27888" y="315692"/>
                    <a:pt x="0" y="287804"/>
                    <a:pt x="0" y="253403"/>
                  </a:cubicBezTo>
                  <a:lnTo>
                    <a:pt x="0" y="62289"/>
                  </a:lnTo>
                  <a:cubicBezTo>
                    <a:pt x="0" y="27888"/>
                    <a:pt x="27888" y="0"/>
                    <a:pt x="62289" y="0"/>
                  </a:cubicBezTo>
                  <a:close/>
                </a:path>
              </a:pathLst>
            </a:custGeom>
            <a:solidFill>
              <a:srgbClr val="359D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tLang="ko-KR" sz="2701"/>
            </a:p>
          </p:txBody>
        </p:sp>
      </p:grpSp>
      <p:grpSp>
        <p:nvGrpSpPr>
          <p:cNvPr id="18" name="그룹 47">
            <a:extLst>
              <a:ext uri="{FF2B5EF4-FFF2-40B4-BE49-F238E27FC236}">
                <a16:creationId xmlns:a16="http://schemas.microsoft.com/office/drawing/2014/main" id="{0EA3E5E4-F704-4DF0-8838-4F22B983BC14}"/>
              </a:ext>
            </a:extLst>
          </p:cNvPr>
          <p:cNvGrpSpPr/>
          <p:nvPr userDrawn="1"/>
        </p:nvGrpSpPr>
        <p:grpSpPr>
          <a:xfrm>
            <a:off x="5174351" y="5287339"/>
            <a:ext cx="1704867" cy="455477"/>
            <a:chOff x="5134372" y="3131004"/>
            <a:chExt cx="1431908" cy="315692"/>
          </a:xfrm>
        </p:grpSpPr>
        <p:sp>
          <p:nvSpPr>
            <p:cNvPr id="19" name="직사각형 6">
              <a:extLst>
                <a:ext uri="{FF2B5EF4-FFF2-40B4-BE49-F238E27FC236}">
                  <a16:creationId xmlns:a16="http://schemas.microsoft.com/office/drawing/2014/main" id="{843EA248-EBD1-48AA-BC82-35C6D5AB1EA9}"/>
                </a:ext>
              </a:extLst>
            </p:cNvPr>
            <p:cNvSpPr/>
            <p:nvPr/>
          </p:nvSpPr>
          <p:spPr>
            <a:xfrm>
              <a:off x="5208323" y="3177330"/>
              <a:ext cx="1258310" cy="223041"/>
            </a:xfrm>
            <a:custGeom>
              <a:avLst/>
              <a:gdLst>
                <a:gd name="connsiteX0" fmla="*/ 0 w 1258310"/>
                <a:gd name="connsiteY0" fmla="*/ 0 h 199384"/>
                <a:gd name="connsiteX1" fmla="*/ 1258310 w 1258310"/>
                <a:gd name="connsiteY1" fmla="*/ 0 h 199384"/>
                <a:gd name="connsiteX2" fmla="*/ 1258310 w 1258310"/>
                <a:gd name="connsiteY2" fmla="*/ 199384 h 199384"/>
                <a:gd name="connsiteX3" fmla="*/ 0 w 1258310"/>
                <a:gd name="connsiteY3" fmla="*/ 199384 h 199384"/>
                <a:gd name="connsiteX4" fmla="*/ 0 w 1258310"/>
                <a:gd name="connsiteY4" fmla="*/ 0 h 199384"/>
                <a:gd name="connsiteX0" fmla="*/ 0 w 1258310"/>
                <a:gd name="connsiteY0" fmla="*/ 0 h 199384"/>
                <a:gd name="connsiteX1" fmla="*/ 1258310 w 1258310"/>
                <a:gd name="connsiteY1" fmla="*/ 0 h 199384"/>
                <a:gd name="connsiteX2" fmla="*/ 1258310 w 1258310"/>
                <a:gd name="connsiteY2" fmla="*/ 199384 h 199384"/>
                <a:gd name="connsiteX3" fmla="*/ 0 w 1258310"/>
                <a:gd name="connsiteY3" fmla="*/ 199384 h 199384"/>
                <a:gd name="connsiteX4" fmla="*/ 0 w 1258310"/>
                <a:gd name="connsiteY4" fmla="*/ 0 h 199384"/>
                <a:gd name="connsiteX0" fmla="*/ 0 w 1258310"/>
                <a:gd name="connsiteY0" fmla="*/ 0 h 199384"/>
                <a:gd name="connsiteX1" fmla="*/ 1258310 w 1258310"/>
                <a:gd name="connsiteY1" fmla="*/ 0 h 199384"/>
                <a:gd name="connsiteX2" fmla="*/ 1258310 w 1258310"/>
                <a:gd name="connsiteY2" fmla="*/ 199384 h 199384"/>
                <a:gd name="connsiteX3" fmla="*/ 0 w 1258310"/>
                <a:gd name="connsiteY3" fmla="*/ 199384 h 199384"/>
                <a:gd name="connsiteX4" fmla="*/ 0 w 1258310"/>
                <a:gd name="connsiteY4" fmla="*/ 0 h 199384"/>
                <a:gd name="connsiteX0" fmla="*/ 0 w 1258310"/>
                <a:gd name="connsiteY0" fmla="*/ 0 h 199384"/>
                <a:gd name="connsiteX1" fmla="*/ 1258310 w 1258310"/>
                <a:gd name="connsiteY1" fmla="*/ 0 h 199384"/>
                <a:gd name="connsiteX2" fmla="*/ 1258310 w 1258310"/>
                <a:gd name="connsiteY2" fmla="*/ 199384 h 199384"/>
                <a:gd name="connsiteX3" fmla="*/ 0 w 1258310"/>
                <a:gd name="connsiteY3" fmla="*/ 199384 h 199384"/>
                <a:gd name="connsiteX4" fmla="*/ 0 w 1258310"/>
                <a:gd name="connsiteY4" fmla="*/ 0 h 199384"/>
                <a:gd name="connsiteX0" fmla="*/ 0 w 1258310"/>
                <a:gd name="connsiteY0" fmla="*/ 0 h 199384"/>
                <a:gd name="connsiteX1" fmla="*/ 1258310 w 1258310"/>
                <a:gd name="connsiteY1" fmla="*/ 0 h 199384"/>
                <a:gd name="connsiteX2" fmla="*/ 1258310 w 1258310"/>
                <a:gd name="connsiteY2" fmla="*/ 199384 h 199384"/>
                <a:gd name="connsiteX3" fmla="*/ 0 w 1258310"/>
                <a:gd name="connsiteY3" fmla="*/ 199384 h 199384"/>
                <a:gd name="connsiteX4" fmla="*/ 0 w 1258310"/>
                <a:gd name="connsiteY4" fmla="*/ 0 h 199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8310" h="199384">
                  <a:moveTo>
                    <a:pt x="0" y="0"/>
                  </a:moveTo>
                  <a:lnTo>
                    <a:pt x="1258310" y="0"/>
                  </a:lnTo>
                  <a:cubicBezTo>
                    <a:pt x="1210685" y="75986"/>
                    <a:pt x="1213065" y="130541"/>
                    <a:pt x="1258310" y="199384"/>
                  </a:cubicBezTo>
                  <a:lnTo>
                    <a:pt x="0" y="199384"/>
                  </a:lnTo>
                  <a:lnTo>
                    <a:pt x="0" y="0"/>
                  </a:lnTo>
                  <a:close/>
                </a:path>
              </a:pathLst>
            </a:custGeom>
            <a:solidFill>
              <a:schemeClr val="bg1"/>
            </a:solidFill>
            <a:ln>
              <a:solidFill>
                <a:srgbClr val="FDBB2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tLang="ko-KR" sz="2701"/>
            </a:p>
          </p:txBody>
        </p:sp>
        <p:sp>
          <p:nvSpPr>
            <p:cNvPr id="20" name="자유형: 도형 68">
              <a:extLst>
                <a:ext uri="{FF2B5EF4-FFF2-40B4-BE49-F238E27FC236}">
                  <a16:creationId xmlns:a16="http://schemas.microsoft.com/office/drawing/2014/main" id="{5490C8B9-5814-4B20-AC73-24E7905F0D13}"/>
                </a:ext>
              </a:extLst>
            </p:cNvPr>
            <p:cNvSpPr/>
            <p:nvPr/>
          </p:nvSpPr>
          <p:spPr>
            <a:xfrm>
              <a:off x="5134372" y="3131004"/>
              <a:ext cx="1431908" cy="315692"/>
            </a:xfrm>
            <a:custGeom>
              <a:avLst/>
              <a:gdLst>
                <a:gd name="connsiteX0" fmla="*/ 62289 w 1431908"/>
                <a:gd name="connsiteY0" fmla="*/ 0 h 315692"/>
                <a:gd name="connsiteX1" fmla="*/ 1371331 w 1431908"/>
                <a:gd name="connsiteY1" fmla="*/ 0 h 315692"/>
                <a:gd name="connsiteX2" fmla="*/ 1415376 w 1431908"/>
                <a:gd name="connsiteY2" fmla="*/ 18244 h 315692"/>
                <a:gd name="connsiteX3" fmla="*/ 1431908 w 1431908"/>
                <a:gd name="connsiteY3" fmla="*/ 58155 h 315692"/>
                <a:gd name="connsiteX4" fmla="*/ 100375 w 1431908"/>
                <a:gd name="connsiteY4" fmla="*/ 58155 h 315692"/>
                <a:gd name="connsiteX5" fmla="*/ 73951 w 1431908"/>
                <a:gd name="connsiteY5" fmla="*/ 84579 h 315692"/>
                <a:gd name="connsiteX6" fmla="*/ 73951 w 1431908"/>
                <a:gd name="connsiteY6" fmla="*/ 231114 h 315692"/>
                <a:gd name="connsiteX7" fmla="*/ 100375 w 1431908"/>
                <a:gd name="connsiteY7" fmla="*/ 257538 h 315692"/>
                <a:gd name="connsiteX8" fmla="*/ 1431907 w 1431908"/>
                <a:gd name="connsiteY8" fmla="*/ 257538 h 315692"/>
                <a:gd name="connsiteX9" fmla="*/ 1415376 w 1431908"/>
                <a:gd name="connsiteY9" fmla="*/ 297448 h 315692"/>
                <a:gd name="connsiteX10" fmla="*/ 1371331 w 1431908"/>
                <a:gd name="connsiteY10" fmla="*/ 315692 h 315692"/>
                <a:gd name="connsiteX11" fmla="*/ 62289 w 1431908"/>
                <a:gd name="connsiteY11" fmla="*/ 315692 h 315692"/>
                <a:gd name="connsiteX12" fmla="*/ 0 w 1431908"/>
                <a:gd name="connsiteY12" fmla="*/ 253403 h 315692"/>
                <a:gd name="connsiteX13" fmla="*/ 0 w 1431908"/>
                <a:gd name="connsiteY13" fmla="*/ 62289 h 315692"/>
                <a:gd name="connsiteX14" fmla="*/ 62289 w 1431908"/>
                <a:gd name="connsiteY14" fmla="*/ 0 h 315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31908" h="315692">
                  <a:moveTo>
                    <a:pt x="62289" y="0"/>
                  </a:moveTo>
                  <a:lnTo>
                    <a:pt x="1371331" y="0"/>
                  </a:lnTo>
                  <a:cubicBezTo>
                    <a:pt x="1388532" y="0"/>
                    <a:pt x="1404104" y="6972"/>
                    <a:pt x="1415376" y="18244"/>
                  </a:cubicBezTo>
                  <a:lnTo>
                    <a:pt x="1431908" y="58155"/>
                  </a:lnTo>
                  <a:lnTo>
                    <a:pt x="100375" y="58155"/>
                  </a:lnTo>
                  <a:cubicBezTo>
                    <a:pt x="85781" y="58155"/>
                    <a:pt x="73951" y="69985"/>
                    <a:pt x="73951" y="84579"/>
                  </a:cubicBezTo>
                  <a:lnTo>
                    <a:pt x="73951" y="231114"/>
                  </a:lnTo>
                  <a:cubicBezTo>
                    <a:pt x="73951" y="245708"/>
                    <a:pt x="85781" y="257538"/>
                    <a:pt x="100375" y="257538"/>
                  </a:cubicBezTo>
                  <a:lnTo>
                    <a:pt x="1431907" y="257538"/>
                  </a:lnTo>
                  <a:lnTo>
                    <a:pt x="1415376" y="297448"/>
                  </a:lnTo>
                  <a:cubicBezTo>
                    <a:pt x="1404104" y="308720"/>
                    <a:pt x="1388532" y="315692"/>
                    <a:pt x="1371331" y="315692"/>
                  </a:cubicBezTo>
                  <a:lnTo>
                    <a:pt x="62289" y="315692"/>
                  </a:lnTo>
                  <a:cubicBezTo>
                    <a:pt x="27888" y="315692"/>
                    <a:pt x="0" y="287804"/>
                    <a:pt x="0" y="253403"/>
                  </a:cubicBezTo>
                  <a:lnTo>
                    <a:pt x="0" y="62289"/>
                  </a:lnTo>
                  <a:cubicBezTo>
                    <a:pt x="0" y="27888"/>
                    <a:pt x="27888" y="0"/>
                    <a:pt x="62289" y="0"/>
                  </a:cubicBezTo>
                  <a:close/>
                </a:path>
              </a:pathLst>
            </a:custGeom>
            <a:solidFill>
              <a:srgbClr val="FDBB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tLang="ko-KR" sz="2701"/>
            </a:p>
          </p:txBody>
        </p:sp>
      </p:grpSp>
      <p:sp>
        <p:nvSpPr>
          <p:cNvPr id="21" name="Freeform 1">
            <a:extLst>
              <a:ext uri="{FF2B5EF4-FFF2-40B4-BE49-F238E27FC236}">
                <a16:creationId xmlns:a16="http://schemas.microsoft.com/office/drawing/2014/main" id="{4F3A6161-3A5E-48FF-8A60-05E2154C9855}"/>
              </a:ext>
            </a:extLst>
          </p:cNvPr>
          <p:cNvSpPr/>
          <p:nvPr userDrawn="1"/>
        </p:nvSpPr>
        <p:spPr>
          <a:xfrm>
            <a:off x="3950125" y="3259177"/>
            <a:ext cx="1498176" cy="266701"/>
          </a:xfrm>
          <a:custGeom>
            <a:avLst/>
            <a:gdLst>
              <a:gd name="connsiteX0" fmla="*/ 927100 w 927100"/>
              <a:gd name="connsiteY0" fmla="*/ 266700 h 266700"/>
              <a:gd name="connsiteX1" fmla="*/ 304800 w 927100"/>
              <a:gd name="connsiteY1" fmla="*/ 266700 h 266700"/>
              <a:gd name="connsiteX2" fmla="*/ 0 w 927100"/>
              <a:gd name="connsiteY2" fmla="*/ 266700 h 266700"/>
              <a:gd name="connsiteX3" fmla="*/ 0 w 927100"/>
              <a:gd name="connsiteY3" fmla="*/ 0 h 266700"/>
            </a:gdLst>
            <a:ahLst/>
            <a:cxnLst>
              <a:cxn ang="0">
                <a:pos x="connsiteX0" y="connsiteY0"/>
              </a:cxn>
              <a:cxn ang="0">
                <a:pos x="connsiteX1" y="connsiteY1"/>
              </a:cxn>
              <a:cxn ang="0">
                <a:pos x="connsiteX2" y="connsiteY2"/>
              </a:cxn>
              <a:cxn ang="0">
                <a:pos x="connsiteX3" y="connsiteY3"/>
              </a:cxn>
            </a:cxnLst>
            <a:rect l="l" t="t" r="r" b="b"/>
            <a:pathLst>
              <a:path w="927100" h="266700">
                <a:moveTo>
                  <a:pt x="927100" y="266700"/>
                </a:moveTo>
                <a:lnTo>
                  <a:pt x="304800" y="266700"/>
                </a:lnTo>
                <a:lnTo>
                  <a:pt x="0" y="266700"/>
                </a:lnTo>
                <a:lnTo>
                  <a:pt x="0" y="0"/>
                </a:lnTo>
              </a:path>
            </a:pathLst>
          </a:custGeom>
          <a:noFill/>
          <a:ln w="31750">
            <a:solidFill>
              <a:schemeClr val="accent6"/>
            </a:solidFill>
            <a:headEnd type="oval" w="med" len="med"/>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tLang="ko-KR" sz="2701"/>
          </a:p>
        </p:txBody>
      </p:sp>
      <p:sp>
        <p:nvSpPr>
          <p:cNvPr id="22" name="Freeform 43">
            <a:extLst>
              <a:ext uri="{FF2B5EF4-FFF2-40B4-BE49-F238E27FC236}">
                <a16:creationId xmlns:a16="http://schemas.microsoft.com/office/drawing/2014/main" id="{1AE334ED-A0CF-4C34-A609-EA897B1DE845}"/>
              </a:ext>
            </a:extLst>
          </p:cNvPr>
          <p:cNvSpPr/>
          <p:nvPr userDrawn="1"/>
        </p:nvSpPr>
        <p:spPr>
          <a:xfrm>
            <a:off x="3950125" y="4262157"/>
            <a:ext cx="1498176" cy="266701"/>
          </a:xfrm>
          <a:custGeom>
            <a:avLst/>
            <a:gdLst>
              <a:gd name="connsiteX0" fmla="*/ 927100 w 927100"/>
              <a:gd name="connsiteY0" fmla="*/ 266700 h 266700"/>
              <a:gd name="connsiteX1" fmla="*/ 304800 w 927100"/>
              <a:gd name="connsiteY1" fmla="*/ 266700 h 266700"/>
              <a:gd name="connsiteX2" fmla="*/ 0 w 927100"/>
              <a:gd name="connsiteY2" fmla="*/ 266700 h 266700"/>
              <a:gd name="connsiteX3" fmla="*/ 0 w 927100"/>
              <a:gd name="connsiteY3" fmla="*/ 0 h 266700"/>
            </a:gdLst>
            <a:ahLst/>
            <a:cxnLst>
              <a:cxn ang="0">
                <a:pos x="connsiteX0" y="connsiteY0"/>
              </a:cxn>
              <a:cxn ang="0">
                <a:pos x="connsiteX1" y="connsiteY1"/>
              </a:cxn>
              <a:cxn ang="0">
                <a:pos x="connsiteX2" y="connsiteY2"/>
              </a:cxn>
              <a:cxn ang="0">
                <a:pos x="connsiteX3" y="connsiteY3"/>
              </a:cxn>
            </a:cxnLst>
            <a:rect l="l" t="t" r="r" b="b"/>
            <a:pathLst>
              <a:path w="927100" h="266700">
                <a:moveTo>
                  <a:pt x="927100" y="266700"/>
                </a:moveTo>
                <a:lnTo>
                  <a:pt x="304800" y="266700"/>
                </a:lnTo>
                <a:lnTo>
                  <a:pt x="0" y="266700"/>
                </a:lnTo>
                <a:lnTo>
                  <a:pt x="0" y="0"/>
                </a:lnTo>
              </a:path>
            </a:pathLst>
          </a:custGeom>
          <a:noFill/>
          <a:ln w="31750">
            <a:solidFill>
              <a:srgbClr val="6A6EC8"/>
            </a:solidFill>
            <a:headEnd type="oval" w="med" len="med"/>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tLang="ko-KR" sz="2701"/>
          </a:p>
        </p:txBody>
      </p:sp>
      <p:sp>
        <p:nvSpPr>
          <p:cNvPr id="23" name="Freeform 44">
            <a:extLst>
              <a:ext uri="{FF2B5EF4-FFF2-40B4-BE49-F238E27FC236}">
                <a16:creationId xmlns:a16="http://schemas.microsoft.com/office/drawing/2014/main" id="{0FAF4DC9-9283-474E-A413-3E7903460129}"/>
              </a:ext>
            </a:extLst>
          </p:cNvPr>
          <p:cNvSpPr/>
          <p:nvPr userDrawn="1"/>
        </p:nvSpPr>
        <p:spPr>
          <a:xfrm>
            <a:off x="3950125" y="5265137"/>
            <a:ext cx="1498176" cy="266701"/>
          </a:xfrm>
          <a:custGeom>
            <a:avLst/>
            <a:gdLst>
              <a:gd name="connsiteX0" fmla="*/ 927100 w 927100"/>
              <a:gd name="connsiteY0" fmla="*/ 266700 h 266700"/>
              <a:gd name="connsiteX1" fmla="*/ 304800 w 927100"/>
              <a:gd name="connsiteY1" fmla="*/ 266700 h 266700"/>
              <a:gd name="connsiteX2" fmla="*/ 0 w 927100"/>
              <a:gd name="connsiteY2" fmla="*/ 266700 h 266700"/>
              <a:gd name="connsiteX3" fmla="*/ 0 w 927100"/>
              <a:gd name="connsiteY3" fmla="*/ 0 h 266700"/>
            </a:gdLst>
            <a:ahLst/>
            <a:cxnLst>
              <a:cxn ang="0">
                <a:pos x="connsiteX0" y="connsiteY0"/>
              </a:cxn>
              <a:cxn ang="0">
                <a:pos x="connsiteX1" y="connsiteY1"/>
              </a:cxn>
              <a:cxn ang="0">
                <a:pos x="connsiteX2" y="connsiteY2"/>
              </a:cxn>
              <a:cxn ang="0">
                <a:pos x="connsiteX3" y="connsiteY3"/>
              </a:cxn>
            </a:cxnLst>
            <a:rect l="l" t="t" r="r" b="b"/>
            <a:pathLst>
              <a:path w="927100" h="266700">
                <a:moveTo>
                  <a:pt x="927100" y="266700"/>
                </a:moveTo>
                <a:lnTo>
                  <a:pt x="304800" y="266700"/>
                </a:lnTo>
                <a:lnTo>
                  <a:pt x="0" y="266700"/>
                </a:lnTo>
                <a:lnTo>
                  <a:pt x="0" y="0"/>
                </a:lnTo>
              </a:path>
            </a:pathLst>
          </a:custGeom>
          <a:noFill/>
          <a:ln w="31750">
            <a:solidFill>
              <a:srgbClr val="FDBB2C"/>
            </a:solidFill>
            <a:headEnd type="oval" w="med" len="med"/>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tLang="ko-KR" sz="2701"/>
          </a:p>
        </p:txBody>
      </p:sp>
      <p:sp>
        <p:nvSpPr>
          <p:cNvPr id="24" name="Freeform 45">
            <a:extLst>
              <a:ext uri="{FF2B5EF4-FFF2-40B4-BE49-F238E27FC236}">
                <a16:creationId xmlns:a16="http://schemas.microsoft.com/office/drawing/2014/main" id="{E23F9EEA-3F2F-4D23-B1E4-922B00240D9E}"/>
              </a:ext>
            </a:extLst>
          </p:cNvPr>
          <p:cNvSpPr/>
          <p:nvPr userDrawn="1"/>
        </p:nvSpPr>
        <p:spPr>
          <a:xfrm flipH="1">
            <a:off x="6707557" y="3760667"/>
            <a:ext cx="1498176" cy="266701"/>
          </a:xfrm>
          <a:custGeom>
            <a:avLst/>
            <a:gdLst>
              <a:gd name="connsiteX0" fmla="*/ 927100 w 927100"/>
              <a:gd name="connsiteY0" fmla="*/ 266700 h 266700"/>
              <a:gd name="connsiteX1" fmla="*/ 304800 w 927100"/>
              <a:gd name="connsiteY1" fmla="*/ 266700 h 266700"/>
              <a:gd name="connsiteX2" fmla="*/ 0 w 927100"/>
              <a:gd name="connsiteY2" fmla="*/ 266700 h 266700"/>
              <a:gd name="connsiteX3" fmla="*/ 0 w 927100"/>
              <a:gd name="connsiteY3" fmla="*/ 0 h 266700"/>
            </a:gdLst>
            <a:ahLst/>
            <a:cxnLst>
              <a:cxn ang="0">
                <a:pos x="connsiteX0" y="connsiteY0"/>
              </a:cxn>
              <a:cxn ang="0">
                <a:pos x="connsiteX1" y="connsiteY1"/>
              </a:cxn>
              <a:cxn ang="0">
                <a:pos x="connsiteX2" y="connsiteY2"/>
              </a:cxn>
              <a:cxn ang="0">
                <a:pos x="connsiteX3" y="connsiteY3"/>
              </a:cxn>
            </a:cxnLst>
            <a:rect l="l" t="t" r="r" b="b"/>
            <a:pathLst>
              <a:path w="927100" h="266700">
                <a:moveTo>
                  <a:pt x="927100" y="266700"/>
                </a:moveTo>
                <a:lnTo>
                  <a:pt x="304800" y="266700"/>
                </a:lnTo>
                <a:lnTo>
                  <a:pt x="0" y="266700"/>
                </a:lnTo>
                <a:lnTo>
                  <a:pt x="0" y="0"/>
                </a:lnTo>
              </a:path>
            </a:pathLst>
          </a:custGeom>
          <a:noFill/>
          <a:ln w="31750">
            <a:solidFill>
              <a:srgbClr val="C00000"/>
            </a:solidFill>
            <a:headEnd type="oval" w="med" len="med"/>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tLang="ko-KR" sz="2701"/>
          </a:p>
        </p:txBody>
      </p:sp>
      <p:sp>
        <p:nvSpPr>
          <p:cNvPr id="25" name="Freeform 49">
            <a:extLst>
              <a:ext uri="{FF2B5EF4-FFF2-40B4-BE49-F238E27FC236}">
                <a16:creationId xmlns:a16="http://schemas.microsoft.com/office/drawing/2014/main" id="{6C70BF11-9763-4A7A-8FE1-B2AAB9F2F839}"/>
              </a:ext>
            </a:extLst>
          </p:cNvPr>
          <p:cNvSpPr/>
          <p:nvPr userDrawn="1"/>
        </p:nvSpPr>
        <p:spPr>
          <a:xfrm flipH="1">
            <a:off x="6707557" y="4763647"/>
            <a:ext cx="1498176" cy="266701"/>
          </a:xfrm>
          <a:custGeom>
            <a:avLst/>
            <a:gdLst>
              <a:gd name="connsiteX0" fmla="*/ 927100 w 927100"/>
              <a:gd name="connsiteY0" fmla="*/ 266700 h 266700"/>
              <a:gd name="connsiteX1" fmla="*/ 304800 w 927100"/>
              <a:gd name="connsiteY1" fmla="*/ 266700 h 266700"/>
              <a:gd name="connsiteX2" fmla="*/ 0 w 927100"/>
              <a:gd name="connsiteY2" fmla="*/ 266700 h 266700"/>
              <a:gd name="connsiteX3" fmla="*/ 0 w 927100"/>
              <a:gd name="connsiteY3" fmla="*/ 0 h 266700"/>
            </a:gdLst>
            <a:ahLst/>
            <a:cxnLst>
              <a:cxn ang="0">
                <a:pos x="connsiteX0" y="connsiteY0"/>
              </a:cxn>
              <a:cxn ang="0">
                <a:pos x="connsiteX1" y="connsiteY1"/>
              </a:cxn>
              <a:cxn ang="0">
                <a:pos x="connsiteX2" y="connsiteY2"/>
              </a:cxn>
              <a:cxn ang="0">
                <a:pos x="connsiteX3" y="connsiteY3"/>
              </a:cxn>
            </a:cxnLst>
            <a:rect l="l" t="t" r="r" b="b"/>
            <a:pathLst>
              <a:path w="927100" h="266700">
                <a:moveTo>
                  <a:pt x="927100" y="266700"/>
                </a:moveTo>
                <a:lnTo>
                  <a:pt x="304800" y="266700"/>
                </a:lnTo>
                <a:lnTo>
                  <a:pt x="0" y="266700"/>
                </a:lnTo>
                <a:lnTo>
                  <a:pt x="0" y="0"/>
                </a:lnTo>
              </a:path>
            </a:pathLst>
          </a:custGeom>
          <a:noFill/>
          <a:ln w="31750">
            <a:solidFill>
              <a:srgbClr val="359D2C"/>
            </a:solidFill>
            <a:headEnd type="oval" w="med" len="med"/>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tLang="ko-KR" sz="2701"/>
          </a:p>
        </p:txBody>
      </p:sp>
      <p:grpSp>
        <p:nvGrpSpPr>
          <p:cNvPr id="29" name="그룹 40">
            <a:extLst>
              <a:ext uri="{FF2B5EF4-FFF2-40B4-BE49-F238E27FC236}">
                <a16:creationId xmlns:a16="http://schemas.microsoft.com/office/drawing/2014/main" id="{6AB86D39-A046-4BBC-AB24-46D66FD00587}"/>
              </a:ext>
            </a:extLst>
          </p:cNvPr>
          <p:cNvGrpSpPr/>
          <p:nvPr userDrawn="1"/>
        </p:nvGrpSpPr>
        <p:grpSpPr>
          <a:xfrm>
            <a:off x="5297492" y="5809599"/>
            <a:ext cx="1704867" cy="455477"/>
            <a:chOff x="5134372" y="3131004"/>
            <a:chExt cx="1431908" cy="315692"/>
          </a:xfrm>
        </p:grpSpPr>
        <p:sp>
          <p:nvSpPr>
            <p:cNvPr id="30" name="직사각형 6">
              <a:extLst>
                <a:ext uri="{FF2B5EF4-FFF2-40B4-BE49-F238E27FC236}">
                  <a16:creationId xmlns:a16="http://schemas.microsoft.com/office/drawing/2014/main" id="{0B8FD77E-9A53-481B-B851-A756B093A0E2}"/>
                </a:ext>
              </a:extLst>
            </p:cNvPr>
            <p:cNvSpPr/>
            <p:nvPr/>
          </p:nvSpPr>
          <p:spPr>
            <a:xfrm>
              <a:off x="5208323" y="3177330"/>
              <a:ext cx="1258310" cy="223041"/>
            </a:xfrm>
            <a:custGeom>
              <a:avLst/>
              <a:gdLst>
                <a:gd name="connsiteX0" fmla="*/ 0 w 1258310"/>
                <a:gd name="connsiteY0" fmla="*/ 0 h 199384"/>
                <a:gd name="connsiteX1" fmla="*/ 1258310 w 1258310"/>
                <a:gd name="connsiteY1" fmla="*/ 0 h 199384"/>
                <a:gd name="connsiteX2" fmla="*/ 1258310 w 1258310"/>
                <a:gd name="connsiteY2" fmla="*/ 199384 h 199384"/>
                <a:gd name="connsiteX3" fmla="*/ 0 w 1258310"/>
                <a:gd name="connsiteY3" fmla="*/ 199384 h 199384"/>
                <a:gd name="connsiteX4" fmla="*/ 0 w 1258310"/>
                <a:gd name="connsiteY4" fmla="*/ 0 h 199384"/>
                <a:gd name="connsiteX0" fmla="*/ 0 w 1258310"/>
                <a:gd name="connsiteY0" fmla="*/ 0 h 199384"/>
                <a:gd name="connsiteX1" fmla="*/ 1258310 w 1258310"/>
                <a:gd name="connsiteY1" fmla="*/ 0 h 199384"/>
                <a:gd name="connsiteX2" fmla="*/ 1258310 w 1258310"/>
                <a:gd name="connsiteY2" fmla="*/ 199384 h 199384"/>
                <a:gd name="connsiteX3" fmla="*/ 0 w 1258310"/>
                <a:gd name="connsiteY3" fmla="*/ 199384 h 199384"/>
                <a:gd name="connsiteX4" fmla="*/ 0 w 1258310"/>
                <a:gd name="connsiteY4" fmla="*/ 0 h 199384"/>
                <a:gd name="connsiteX0" fmla="*/ 0 w 1258310"/>
                <a:gd name="connsiteY0" fmla="*/ 0 h 199384"/>
                <a:gd name="connsiteX1" fmla="*/ 1258310 w 1258310"/>
                <a:gd name="connsiteY1" fmla="*/ 0 h 199384"/>
                <a:gd name="connsiteX2" fmla="*/ 1258310 w 1258310"/>
                <a:gd name="connsiteY2" fmla="*/ 199384 h 199384"/>
                <a:gd name="connsiteX3" fmla="*/ 0 w 1258310"/>
                <a:gd name="connsiteY3" fmla="*/ 199384 h 199384"/>
                <a:gd name="connsiteX4" fmla="*/ 0 w 1258310"/>
                <a:gd name="connsiteY4" fmla="*/ 0 h 199384"/>
                <a:gd name="connsiteX0" fmla="*/ 0 w 1258310"/>
                <a:gd name="connsiteY0" fmla="*/ 0 h 199384"/>
                <a:gd name="connsiteX1" fmla="*/ 1258310 w 1258310"/>
                <a:gd name="connsiteY1" fmla="*/ 0 h 199384"/>
                <a:gd name="connsiteX2" fmla="*/ 1258310 w 1258310"/>
                <a:gd name="connsiteY2" fmla="*/ 199384 h 199384"/>
                <a:gd name="connsiteX3" fmla="*/ 0 w 1258310"/>
                <a:gd name="connsiteY3" fmla="*/ 199384 h 199384"/>
                <a:gd name="connsiteX4" fmla="*/ 0 w 1258310"/>
                <a:gd name="connsiteY4" fmla="*/ 0 h 199384"/>
                <a:gd name="connsiteX0" fmla="*/ 0 w 1258310"/>
                <a:gd name="connsiteY0" fmla="*/ 0 h 199384"/>
                <a:gd name="connsiteX1" fmla="*/ 1258310 w 1258310"/>
                <a:gd name="connsiteY1" fmla="*/ 0 h 199384"/>
                <a:gd name="connsiteX2" fmla="*/ 1258310 w 1258310"/>
                <a:gd name="connsiteY2" fmla="*/ 199384 h 199384"/>
                <a:gd name="connsiteX3" fmla="*/ 0 w 1258310"/>
                <a:gd name="connsiteY3" fmla="*/ 199384 h 199384"/>
                <a:gd name="connsiteX4" fmla="*/ 0 w 1258310"/>
                <a:gd name="connsiteY4" fmla="*/ 0 h 199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8310" h="199384">
                  <a:moveTo>
                    <a:pt x="0" y="0"/>
                  </a:moveTo>
                  <a:lnTo>
                    <a:pt x="1258310" y="0"/>
                  </a:lnTo>
                  <a:cubicBezTo>
                    <a:pt x="1210685" y="75986"/>
                    <a:pt x="1213065" y="130541"/>
                    <a:pt x="1258310" y="199384"/>
                  </a:cubicBezTo>
                  <a:lnTo>
                    <a:pt x="0" y="199384"/>
                  </a:lnTo>
                  <a:lnTo>
                    <a:pt x="0" y="0"/>
                  </a:lnTo>
                  <a:close/>
                </a:path>
              </a:pathLst>
            </a:custGeom>
            <a:solidFill>
              <a:schemeClr val="bg1"/>
            </a:solidFill>
            <a:ln>
              <a:solidFill>
                <a:srgbClr val="35399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tLang="ko-KR" sz="2701"/>
            </a:p>
          </p:txBody>
        </p:sp>
        <p:sp>
          <p:nvSpPr>
            <p:cNvPr id="31" name="자유형: 도형 46">
              <a:extLst>
                <a:ext uri="{FF2B5EF4-FFF2-40B4-BE49-F238E27FC236}">
                  <a16:creationId xmlns:a16="http://schemas.microsoft.com/office/drawing/2014/main" id="{F5B29093-4E54-463F-8778-DF06C581391B}"/>
                </a:ext>
              </a:extLst>
            </p:cNvPr>
            <p:cNvSpPr/>
            <p:nvPr/>
          </p:nvSpPr>
          <p:spPr>
            <a:xfrm>
              <a:off x="5134372" y="3131004"/>
              <a:ext cx="1431908" cy="315692"/>
            </a:xfrm>
            <a:custGeom>
              <a:avLst/>
              <a:gdLst>
                <a:gd name="connsiteX0" fmla="*/ 62289 w 1431908"/>
                <a:gd name="connsiteY0" fmla="*/ 0 h 315692"/>
                <a:gd name="connsiteX1" fmla="*/ 1371331 w 1431908"/>
                <a:gd name="connsiteY1" fmla="*/ 0 h 315692"/>
                <a:gd name="connsiteX2" fmla="*/ 1415376 w 1431908"/>
                <a:gd name="connsiteY2" fmla="*/ 18244 h 315692"/>
                <a:gd name="connsiteX3" fmla="*/ 1431908 w 1431908"/>
                <a:gd name="connsiteY3" fmla="*/ 58155 h 315692"/>
                <a:gd name="connsiteX4" fmla="*/ 100375 w 1431908"/>
                <a:gd name="connsiteY4" fmla="*/ 58155 h 315692"/>
                <a:gd name="connsiteX5" fmla="*/ 73951 w 1431908"/>
                <a:gd name="connsiteY5" fmla="*/ 84579 h 315692"/>
                <a:gd name="connsiteX6" fmla="*/ 73951 w 1431908"/>
                <a:gd name="connsiteY6" fmla="*/ 231114 h 315692"/>
                <a:gd name="connsiteX7" fmla="*/ 100375 w 1431908"/>
                <a:gd name="connsiteY7" fmla="*/ 257538 h 315692"/>
                <a:gd name="connsiteX8" fmla="*/ 1431907 w 1431908"/>
                <a:gd name="connsiteY8" fmla="*/ 257538 h 315692"/>
                <a:gd name="connsiteX9" fmla="*/ 1415376 w 1431908"/>
                <a:gd name="connsiteY9" fmla="*/ 297448 h 315692"/>
                <a:gd name="connsiteX10" fmla="*/ 1371331 w 1431908"/>
                <a:gd name="connsiteY10" fmla="*/ 315692 h 315692"/>
                <a:gd name="connsiteX11" fmla="*/ 62289 w 1431908"/>
                <a:gd name="connsiteY11" fmla="*/ 315692 h 315692"/>
                <a:gd name="connsiteX12" fmla="*/ 0 w 1431908"/>
                <a:gd name="connsiteY12" fmla="*/ 253403 h 315692"/>
                <a:gd name="connsiteX13" fmla="*/ 0 w 1431908"/>
                <a:gd name="connsiteY13" fmla="*/ 62289 h 315692"/>
                <a:gd name="connsiteX14" fmla="*/ 62289 w 1431908"/>
                <a:gd name="connsiteY14" fmla="*/ 0 h 315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31908" h="315692">
                  <a:moveTo>
                    <a:pt x="62289" y="0"/>
                  </a:moveTo>
                  <a:lnTo>
                    <a:pt x="1371331" y="0"/>
                  </a:lnTo>
                  <a:cubicBezTo>
                    <a:pt x="1388532" y="0"/>
                    <a:pt x="1404104" y="6972"/>
                    <a:pt x="1415376" y="18244"/>
                  </a:cubicBezTo>
                  <a:lnTo>
                    <a:pt x="1431908" y="58155"/>
                  </a:lnTo>
                  <a:lnTo>
                    <a:pt x="100375" y="58155"/>
                  </a:lnTo>
                  <a:cubicBezTo>
                    <a:pt x="85781" y="58155"/>
                    <a:pt x="73951" y="69985"/>
                    <a:pt x="73951" y="84579"/>
                  </a:cubicBezTo>
                  <a:lnTo>
                    <a:pt x="73951" y="231114"/>
                  </a:lnTo>
                  <a:cubicBezTo>
                    <a:pt x="73951" y="245708"/>
                    <a:pt x="85781" y="257538"/>
                    <a:pt x="100375" y="257538"/>
                  </a:cubicBezTo>
                  <a:lnTo>
                    <a:pt x="1431907" y="257538"/>
                  </a:lnTo>
                  <a:lnTo>
                    <a:pt x="1415376" y="297448"/>
                  </a:lnTo>
                  <a:cubicBezTo>
                    <a:pt x="1404104" y="308720"/>
                    <a:pt x="1388532" y="315692"/>
                    <a:pt x="1371331" y="315692"/>
                  </a:cubicBezTo>
                  <a:lnTo>
                    <a:pt x="62289" y="315692"/>
                  </a:lnTo>
                  <a:cubicBezTo>
                    <a:pt x="27888" y="315692"/>
                    <a:pt x="0" y="287804"/>
                    <a:pt x="0" y="253403"/>
                  </a:cubicBezTo>
                  <a:lnTo>
                    <a:pt x="0" y="62289"/>
                  </a:lnTo>
                  <a:cubicBezTo>
                    <a:pt x="0" y="27888"/>
                    <a:pt x="27888" y="0"/>
                    <a:pt x="62289" y="0"/>
                  </a:cubicBezTo>
                  <a:close/>
                </a:path>
              </a:pathLst>
            </a:custGeom>
            <a:solidFill>
              <a:srgbClr val="3539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tLang="ko-KR" sz="2701"/>
            </a:p>
          </p:txBody>
        </p:sp>
      </p:grpSp>
      <p:sp>
        <p:nvSpPr>
          <p:cNvPr id="32" name="Freeform 49">
            <a:extLst>
              <a:ext uri="{FF2B5EF4-FFF2-40B4-BE49-F238E27FC236}">
                <a16:creationId xmlns:a16="http://schemas.microsoft.com/office/drawing/2014/main" id="{2D6CD32A-7E8C-42EC-B732-9A74B35B3954}"/>
              </a:ext>
            </a:extLst>
          </p:cNvPr>
          <p:cNvSpPr/>
          <p:nvPr userDrawn="1"/>
        </p:nvSpPr>
        <p:spPr>
          <a:xfrm flipH="1">
            <a:off x="6707557" y="5775467"/>
            <a:ext cx="1498176" cy="266701"/>
          </a:xfrm>
          <a:custGeom>
            <a:avLst/>
            <a:gdLst>
              <a:gd name="connsiteX0" fmla="*/ 927100 w 927100"/>
              <a:gd name="connsiteY0" fmla="*/ 266700 h 266700"/>
              <a:gd name="connsiteX1" fmla="*/ 304800 w 927100"/>
              <a:gd name="connsiteY1" fmla="*/ 266700 h 266700"/>
              <a:gd name="connsiteX2" fmla="*/ 0 w 927100"/>
              <a:gd name="connsiteY2" fmla="*/ 266700 h 266700"/>
              <a:gd name="connsiteX3" fmla="*/ 0 w 927100"/>
              <a:gd name="connsiteY3" fmla="*/ 0 h 266700"/>
            </a:gdLst>
            <a:ahLst/>
            <a:cxnLst>
              <a:cxn ang="0">
                <a:pos x="connsiteX0" y="connsiteY0"/>
              </a:cxn>
              <a:cxn ang="0">
                <a:pos x="connsiteX1" y="connsiteY1"/>
              </a:cxn>
              <a:cxn ang="0">
                <a:pos x="connsiteX2" y="connsiteY2"/>
              </a:cxn>
              <a:cxn ang="0">
                <a:pos x="connsiteX3" y="connsiteY3"/>
              </a:cxn>
            </a:cxnLst>
            <a:rect l="l" t="t" r="r" b="b"/>
            <a:pathLst>
              <a:path w="927100" h="266700">
                <a:moveTo>
                  <a:pt x="927100" y="266700"/>
                </a:moveTo>
                <a:lnTo>
                  <a:pt x="304800" y="266700"/>
                </a:lnTo>
                <a:lnTo>
                  <a:pt x="0" y="266700"/>
                </a:lnTo>
                <a:lnTo>
                  <a:pt x="0" y="0"/>
                </a:lnTo>
              </a:path>
            </a:pathLst>
          </a:custGeom>
          <a:noFill/>
          <a:ln w="31750">
            <a:solidFill>
              <a:srgbClr val="353990"/>
            </a:solidFill>
            <a:headEnd type="oval" w="med" len="med"/>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tLang="ko-KR" sz="2701"/>
          </a:p>
        </p:txBody>
      </p:sp>
      <p:pic>
        <p:nvPicPr>
          <p:cNvPr id="35" name="Grafik 34" descr="&quot;Daumen hoch&quot;-Zeichen">
            <a:extLst>
              <a:ext uri="{FF2B5EF4-FFF2-40B4-BE49-F238E27FC236}">
                <a16:creationId xmlns:a16="http://schemas.microsoft.com/office/drawing/2014/main" id="{BB98A993-4FE1-438E-AFF4-EF1D14F39F61}"/>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506861" y="2138287"/>
            <a:ext cx="1209395" cy="1209395"/>
          </a:xfrm>
          <a:prstGeom prst="rect">
            <a:avLst/>
          </a:prstGeom>
        </p:spPr>
      </p:pic>
      <p:sp>
        <p:nvSpPr>
          <p:cNvPr id="36" name="Textplatzhalter 92">
            <a:extLst>
              <a:ext uri="{FF2B5EF4-FFF2-40B4-BE49-F238E27FC236}">
                <a16:creationId xmlns:a16="http://schemas.microsoft.com/office/drawing/2014/main" id="{18351128-6E31-46D2-B99B-E922F6DAAE87}"/>
              </a:ext>
            </a:extLst>
          </p:cNvPr>
          <p:cNvSpPr>
            <a:spLocks noGrp="1"/>
          </p:cNvSpPr>
          <p:nvPr>
            <p:ph type="body" sz="quarter" idx="13" hasCustomPrompt="1"/>
          </p:nvPr>
        </p:nvSpPr>
        <p:spPr>
          <a:xfrm>
            <a:off x="8273985" y="3740280"/>
            <a:ext cx="3124878" cy="586739"/>
          </a:xfrm>
        </p:spPr>
        <p:txBody>
          <a:bodyPr>
            <a:noAutofit/>
          </a:bodyPr>
          <a:lstStyle>
            <a:lvl1pPr marL="0" marR="0" indent="0" algn="r" defTabSz="914400" rtl="0" eaLnBrk="1" fontAlgn="auto" latinLnBrk="0" hangingPunct="1">
              <a:lnSpc>
                <a:spcPct val="90000"/>
              </a:lnSpc>
              <a:spcBef>
                <a:spcPts val="1000"/>
              </a:spcBef>
              <a:spcAft>
                <a:spcPts val="0"/>
              </a:spcAft>
              <a:buClrTx/>
              <a:buSzTx/>
              <a:buFont typeface="Arial" panose="020B0604020202020204" pitchFamily="34" charset="0"/>
              <a:buNone/>
              <a:tabLst/>
              <a:defRPr sz="2000">
                <a:latin typeface="Noto Sans" panose="020B0502040504020204"/>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de-DE"/>
              <a:t>Text hier eingeben…</a:t>
            </a:r>
          </a:p>
        </p:txBody>
      </p:sp>
      <p:sp>
        <p:nvSpPr>
          <p:cNvPr id="37" name="Textplatzhalter 92">
            <a:extLst>
              <a:ext uri="{FF2B5EF4-FFF2-40B4-BE49-F238E27FC236}">
                <a16:creationId xmlns:a16="http://schemas.microsoft.com/office/drawing/2014/main" id="{114241D6-03AF-4551-83A8-6661A662FEEB}"/>
              </a:ext>
            </a:extLst>
          </p:cNvPr>
          <p:cNvSpPr>
            <a:spLocks noGrp="1"/>
          </p:cNvSpPr>
          <p:nvPr>
            <p:ph type="body" sz="quarter" idx="14" hasCustomPrompt="1"/>
          </p:nvPr>
        </p:nvSpPr>
        <p:spPr>
          <a:xfrm>
            <a:off x="8273985" y="4754445"/>
            <a:ext cx="3124878" cy="586739"/>
          </a:xfrm>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000">
                <a:latin typeface="Noto Sans" panose="020B0502040504020204"/>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de-DE"/>
              <a:t>Text hier eingeben…</a:t>
            </a:r>
          </a:p>
        </p:txBody>
      </p:sp>
      <p:sp>
        <p:nvSpPr>
          <p:cNvPr id="38" name="Textplatzhalter 92">
            <a:extLst>
              <a:ext uri="{FF2B5EF4-FFF2-40B4-BE49-F238E27FC236}">
                <a16:creationId xmlns:a16="http://schemas.microsoft.com/office/drawing/2014/main" id="{205D1398-8B27-4D7E-9787-FC7755B0230B}"/>
              </a:ext>
            </a:extLst>
          </p:cNvPr>
          <p:cNvSpPr>
            <a:spLocks noGrp="1"/>
          </p:cNvSpPr>
          <p:nvPr>
            <p:ph type="body" sz="quarter" idx="15" hasCustomPrompt="1"/>
          </p:nvPr>
        </p:nvSpPr>
        <p:spPr>
          <a:xfrm>
            <a:off x="8273985" y="5775467"/>
            <a:ext cx="3124878" cy="586739"/>
          </a:xfrm>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000">
                <a:latin typeface="Noto Sans" panose="020B0502040504020204"/>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de-DE"/>
              <a:t>Text hier eingeben…</a:t>
            </a:r>
          </a:p>
        </p:txBody>
      </p:sp>
      <p:sp>
        <p:nvSpPr>
          <p:cNvPr id="41" name="Textplatzhalter 40">
            <a:extLst>
              <a:ext uri="{FF2B5EF4-FFF2-40B4-BE49-F238E27FC236}">
                <a16:creationId xmlns:a16="http://schemas.microsoft.com/office/drawing/2014/main" id="{41B9DC7F-0006-4F9C-834A-0662063172CF}"/>
              </a:ext>
            </a:extLst>
          </p:cNvPr>
          <p:cNvSpPr>
            <a:spLocks noGrp="1"/>
          </p:cNvSpPr>
          <p:nvPr>
            <p:ph type="body" sz="quarter" idx="16" hasCustomPrompt="1"/>
          </p:nvPr>
        </p:nvSpPr>
        <p:spPr>
          <a:xfrm>
            <a:off x="838200" y="3259177"/>
            <a:ext cx="3053365" cy="586800"/>
          </a:xfrm>
        </p:spPr>
        <p:txBody>
          <a:bodyPr>
            <a:normAutofit/>
          </a:bodyPr>
          <a:lstStyle>
            <a:lvl1pPr marL="0" indent="0" algn="r">
              <a:buNone/>
              <a:defRPr sz="2000"/>
            </a:lvl1pPr>
          </a:lstStyle>
          <a:p>
            <a:pPr lvl="0"/>
            <a:r>
              <a:rPr lang="de-DE"/>
              <a:t>Text hier eingeben …</a:t>
            </a:r>
          </a:p>
        </p:txBody>
      </p:sp>
      <p:sp>
        <p:nvSpPr>
          <p:cNvPr id="42" name="Textplatzhalter 40">
            <a:extLst>
              <a:ext uri="{FF2B5EF4-FFF2-40B4-BE49-F238E27FC236}">
                <a16:creationId xmlns:a16="http://schemas.microsoft.com/office/drawing/2014/main" id="{9D642AF1-F0E0-4912-92EB-BCCCC5A245D1}"/>
              </a:ext>
            </a:extLst>
          </p:cNvPr>
          <p:cNvSpPr>
            <a:spLocks noGrp="1"/>
          </p:cNvSpPr>
          <p:nvPr>
            <p:ph type="body" sz="quarter" idx="17" hasCustomPrompt="1"/>
          </p:nvPr>
        </p:nvSpPr>
        <p:spPr>
          <a:xfrm>
            <a:off x="838200" y="4260633"/>
            <a:ext cx="3053365" cy="586800"/>
          </a:xfrm>
        </p:spPr>
        <p:txBody>
          <a:bodyPr>
            <a:normAutofit/>
          </a:bodyPr>
          <a:lstStyle>
            <a:lvl1pPr marL="0" indent="0" algn="r">
              <a:buNone/>
              <a:defRPr sz="2000"/>
            </a:lvl1pPr>
          </a:lstStyle>
          <a:p>
            <a:pPr lvl="0"/>
            <a:r>
              <a:rPr lang="de-DE"/>
              <a:t>Text hier eingeben …</a:t>
            </a:r>
          </a:p>
        </p:txBody>
      </p:sp>
      <p:sp>
        <p:nvSpPr>
          <p:cNvPr id="43" name="Textplatzhalter 40">
            <a:extLst>
              <a:ext uri="{FF2B5EF4-FFF2-40B4-BE49-F238E27FC236}">
                <a16:creationId xmlns:a16="http://schemas.microsoft.com/office/drawing/2014/main" id="{6392AFB1-E84D-4274-83D7-2C1F5F660A9B}"/>
              </a:ext>
            </a:extLst>
          </p:cNvPr>
          <p:cNvSpPr>
            <a:spLocks noGrp="1"/>
          </p:cNvSpPr>
          <p:nvPr>
            <p:ph type="body" sz="quarter" idx="18" hasCustomPrompt="1"/>
          </p:nvPr>
        </p:nvSpPr>
        <p:spPr>
          <a:xfrm>
            <a:off x="828508" y="5262089"/>
            <a:ext cx="3053365" cy="586800"/>
          </a:xfrm>
        </p:spPr>
        <p:txBody>
          <a:bodyPr>
            <a:normAutofit/>
          </a:bodyPr>
          <a:lstStyle>
            <a:lvl1pPr marL="0" indent="0" algn="r">
              <a:buNone/>
              <a:defRPr sz="2000"/>
            </a:lvl1pPr>
          </a:lstStyle>
          <a:p>
            <a:pPr lvl="0"/>
            <a:r>
              <a:rPr lang="de-DE"/>
              <a:t>Text hier eingeben …</a:t>
            </a:r>
          </a:p>
        </p:txBody>
      </p:sp>
      <p:sp>
        <p:nvSpPr>
          <p:cNvPr id="44" name="Rectangle 24">
            <a:extLst>
              <a:ext uri="{FF2B5EF4-FFF2-40B4-BE49-F238E27FC236}">
                <a16:creationId xmlns:a16="http://schemas.microsoft.com/office/drawing/2014/main" id="{4AA3BCDF-44B6-45D1-9713-1BF00DF64495}"/>
              </a:ext>
            </a:extLst>
          </p:cNvPr>
          <p:cNvSpPr/>
          <p:nvPr userDrawn="1"/>
        </p:nvSpPr>
        <p:spPr>
          <a:xfrm>
            <a:off x="0" y="6649277"/>
            <a:ext cx="12204000" cy="85285"/>
          </a:xfrm>
          <a:prstGeom prst="rect">
            <a:avLst/>
          </a:prstGeom>
          <a:solidFill>
            <a:srgbClr val="C13936"/>
          </a:solidFill>
          <a:ln>
            <a:solidFill>
              <a:srgbClr val="C139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9170515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ubbelts und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CACAFB5-75B8-487C-896E-F8171C7780A7}"/>
              </a:ext>
            </a:extLst>
          </p:cNvPr>
          <p:cNvSpPr>
            <a:spLocks noGrp="1"/>
          </p:cNvSpPr>
          <p:nvPr>
            <p:ph type="title"/>
          </p:nvPr>
        </p:nvSpPr>
        <p:spPr/>
        <p:txBody>
          <a:bodyPr/>
          <a:lstStyle/>
          <a:p>
            <a:r>
              <a:rPr lang="de-DE"/>
              <a:t>Mastertitelformat bearbeiten</a:t>
            </a:r>
          </a:p>
        </p:txBody>
      </p:sp>
      <p:sp>
        <p:nvSpPr>
          <p:cNvPr id="4" name="Foliennummernplatzhalter 3">
            <a:extLst>
              <a:ext uri="{FF2B5EF4-FFF2-40B4-BE49-F238E27FC236}">
                <a16:creationId xmlns:a16="http://schemas.microsoft.com/office/drawing/2014/main" id="{5E507288-0DB5-412F-B493-AF644E6A745F}"/>
              </a:ext>
            </a:extLst>
          </p:cNvPr>
          <p:cNvSpPr>
            <a:spLocks noGrp="1"/>
          </p:cNvSpPr>
          <p:nvPr>
            <p:ph type="sldNum" sz="quarter" idx="11"/>
          </p:nvPr>
        </p:nvSpPr>
        <p:spPr/>
        <p:txBody>
          <a:bodyPr/>
          <a:lstStyle/>
          <a:p>
            <a:fld id="{220E9848-9980-4EE8-A594-CE72B96AA28E}" type="slidenum">
              <a:rPr lang="de-DE" smtClean="0"/>
              <a:pPr/>
              <a:t>‹Nr.›</a:t>
            </a:fld>
            <a:endParaRPr lang="de-DE"/>
          </a:p>
        </p:txBody>
      </p:sp>
      <p:grpSp>
        <p:nvGrpSpPr>
          <p:cNvPr id="6" name="Group 2">
            <a:extLst>
              <a:ext uri="{FF2B5EF4-FFF2-40B4-BE49-F238E27FC236}">
                <a16:creationId xmlns:a16="http://schemas.microsoft.com/office/drawing/2014/main" id="{1501DE91-39AE-4C4E-8F28-338F80135FE0}"/>
              </a:ext>
            </a:extLst>
          </p:cNvPr>
          <p:cNvGrpSpPr/>
          <p:nvPr userDrawn="1"/>
        </p:nvGrpSpPr>
        <p:grpSpPr>
          <a:xfrm>
            <a:off x="3729848" y="1779163"/>
            <a:ext cx="4704352" cy="4223442"/>
            <a:chOff x="2205846" y="2017070"/>
            <a:chExt cx="4704352" cy="4223442"/>
          </a:xfrm>
        </p:grpSpPr>
        <p:cxnSp>
          <p:nvCxnSpPr>
            <p:cNvPr id="7" name="Straight Connector 3">
              <a:extLst>
                <a:ext uri="{FF2B5EF4-FFF2-40B4-BE49-F238E27FC236}">
                  <a16:creationId xmlns:a16="http://schemas.microsoft.com/office/drawing/2014/main" id="{2F70AD8D-1B03-48A7-94F6-B930C79364D1}"/>
                </a:ext>
              </a:extLst>
            </p:cNvPr>
            <p:cNvCxnSpPr>
              <a:cxnSpLocks/>
              <a:stCxn id="23" idx="4"/>
            </p:cNvCxnSpPr>
            <p:nvPr/>
          </p:nvCxnSpPr>
          <p:spPr>
            <a:xfrm flipH="1">
              <a:off x="4572000" y="2741103"/>
              <a:ext cx="227858" cy="1264160"/>
            </a:xfrm>
            <a:prstGeom prst="line">
              <a:avLst/>
            </a:prstGeom>
            <a:ln w="317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8" name="Straight Connector 4">
              <a:extLst>
                <a:ext uri="{FF2B5EF4-FFF2-40B4-BE49-F238E27FC236}">
                  <a16:creationId xmlns:a16="http://schemas.microsoft.com/office/drawing/2014/main" id="{E1441254-4697-476D-82BE-B9D3F053AFE7}"/>
                </a:ext>
              </a:extLst>
            </p:cNvPr>
            <p:cNvCxnSpPr>
              <a:cxnSpLocks/>
              <a:stCxn id="20" idx="2"/>
            </p:cNvCxnSpPr>
            <p:nvPr/>
          </p:nvCxnSpPr>
          <p:spPr>
            <a:xfrm flipH="1">
              <a:off x="4572001" y="3624297"/>
              <a:ext cx="1601680" cy="344763"/>
            </a:xfrm>
            <a:prstGeom prst="line">
              <a:avLst/>
            </a:prstGeom>
            <a:ln w="317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9" name="Straight Connector 5">
              <a:extLst>
                <a:ext uri="{FF2B5EF4-FFF2-40B4-BE49-F238E27FC236}">
                  <a16:creationId xmlns:a16="http://schemas.microsoft.com/office/drawing/2014/main" id="{635BCCD9-87D7-45B2-949E-A3E1FAACBF1A}"/>
                </a:ext>
              </a:extLst>
            </p:cNvPr>
            <p:cNvCxnSpPr>
              <a:cxnSpLocks/>
              <a:stCxn id="16" idx="3"/>
            </p:cNvCxnSpPr>
            <p:nvPr/>
          </p:nvCxnSpPr>
          <p:spPr>
            <a:xfrm flipH="1">
              <a:off x="4618455" y="2877547"/>
              <a:ext cx="1431266" cy="1171356"/>
            </a:xfrm>
            <a:prstGeom prst="line">
              <a:avLst/>
            </a:prstGeom>
            <a:ln w="317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0" name="Straight Connector 6">
              <a:extLst>
                <a:ext uri="{FF2B5EF4-FFF2-40B4-BE49-F238E27FC236}">
                  <a16:creationId xmlns:a16="http://schemas.microsoft.com/office/drawing/2014/main" id="{86DDDCE9-D405-4C32-9321-0A0BF7FB6220}"/>
                </a:ext>
              </a:extLst>
            </p:cNvPr>
            <p:cNvCxnSpPr>
              <a:cxnSpLocks/>
              <a:stCxn id="17" idx="5"/>
            </p:cNvCxnSpPr>
            <p:nvPr/>
          </p:nvCxnSpPr>
          <p:spPr>
            <a:xfrm>
              <a:off x="3790045" y="2876445"/>
              <a:ext cx="794161" cy="1114777"/>
            </a:xfrm>
            <a:prstGeom prst="line">
              <a:avLst/>
            </a:prstGeom>
            <a:ln w="317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1" name="Straight Connector 7">
              <a:extLst>
                <a:ext uri="{FF2B5EF4-FFF2-40B4-BE49-F238E27FC236}">
                  <a16:creationId xmlns:a16="http://schemas.microsoft.com/office/drawing/2014/main" id="{1F9E8E9F-8CFC-44B3-B86A-FCAEF53F18C0}"/>
                </a:ext>
              </a:extLst>
            </p:cNvPr>
            <p:cNvCxnSpPr>
              <a:cxnSpLocks/>
              <a:stCxn id="18" idx="7"/>
            </p:cNvCxnSpPr>
            <p:nvPr/>
          </p:nvCxnSpPr>
          <p:spPr>
            <a:xfrm flipV="1">
              <a:off x="3162425" y="4164475"/>
              <a:ext cx="1189906" cy="1010902"/>
            </a:xfrm>
            <a:prstGeom prst="line">
              <a:avLst/>
            </a:prstGeom>
            <a:ln w="317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2" name="Straight Connector 8">
              <a:extLst>
                <a:ext uri="{FF2B5EF4-FFF2-40B4-BE49-F238E27FC236}">
                  <a16:creationId xmlns:a16="http://schemas.microsoft.com/office/drawing/2014/main" id="{4A3BC76E-B1AD-43AE-A56A-E3FBF535D715}"/>
                </a:ext>
              </a:extLst>
            </p:cNvPr>
            <p:cNvCxnSpPr>
              <a:cxnSpLocks/>
              <a:endCxn id="21" idx="6"/>
            </p:cNvCxnSpPr>
            <p:nvPr/>
          </p:nvCxnSpPr>
          <p:spPr>
            <a:xfrm flipH="1" flipV="1">
              <a:off x="3278036" y="3882046"/>
              <a:ext cx="1283856" cy="143770"/>
            </a:xfrm>
            <a:prstGeom prst="line">
              <a:avLst/>
            </a:prstGeom>
            <a:ln w="317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3" name="Straight Connector 9">
              <a:extLst>
                <a:ext uri="{FF2B5EF4-FFF2-40B4-BE49-F238E27FC236}">
                  <a16:creationId xmlns:a16="http://schemas.microsoft.com/office/drawing/2014/main" id="{00116455-A84C-4166-A04A-2F37DAB218D1}"/>
                </a:ext>
              </a:extLst>
            </p:cNvPr>
            <p:cNvCxnSpPr>
              <a:cxnSpLocks/>
              <a:endCxn id="22" idx="0"/>
            </p:cNvCxnSpPr>
            <p:nvPr/>
          </p:nvCxnSpPr>
          <p:spPr>
            <a:xfrm flipH="1">
              <a:off x="4303051" y="3958146"/>
              <a:ext cx="267928" cy="1816287"/>
            </a:xfrm>
            <a:prstGeom prst="line">
              <a:avLst/>
            </a:prstGeom>
            <a:ln w="317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4" name="Straight Connector 10">
              <a:extLst>
                <a:ext uri="{FF2B5EF4-FFF2-40B4-BE49-F238E27FC236}">
                  <a16:creationId xmlns:a16="http://schemas.microsoft.com/office/drawing/2014/main" id="{2CA2D8BB-F8D3-4CEB-9E72-35F6FAD12CB1}"/>
                </a:ext>
              </a:extLst>
            </p:cNvPr>
            <p:cNvCxnSpPr>
              <a:cxnSpLocks/>
              <a:endCxn id="19" idx="1"/>
            </p:cNvCxnSpPr>
            <p:nvPr/>
          </p:nvCxnSpPr>
          <p:spPr>
            <a:xfrm>
              <a:off x="4572000" y="4005263"/>
              <a:ext cx="926239" cy="779000"/>
            </a:xfrm>
            <a:prstGeom prst="line">
              <a:avLst/>
            </a:prstGeom>
            <a:ln w="31750">
              <a:solidFill>
                <a:schemeClr val="accent6"/>
              </a:solidFill>
            </a:ln>
          </p:spPr>
          <p:style>
            <a:lnRef idx="1">
              <a:schemeClr val="accent1"/>
            </a:lnRef>
            <a:fillRef idx="0">
              <a:schemeClr val="accent1"/>
            </a:fillRef>
            <a:effectRef idx="0">
              <a:schemeClr val="accent1"/>
            </a:effectRef>
            <a:fontRef idx="minor">
              <a:schemeClr val="tx1"/>
            </a:fontRef>
          </p:style>
        </p:cxnSp>
        <p:sp>
          <p:nvSpPr>
            <p:cNvPr id="15" name="Oval 11">
              <a:extLst>
                <a:ext uri="{FF2B5EF4-FFF2-40B4-BE49-F238E27FC236}">
                  <a16:creationId xmlns:a16="http://schemas.microsoft.com/office/drawing/2014/main" id="{B6F4326D-85F6-42CE-B534-4DD8B491523B}"/>
                </a:ext>
              </a:extLst>
            </p:cNvPr>
            <p:cNvSpPr/>
            <p:nvPr/>
          </p:nvSpPr>
          <p:spPr>
            <a:xfrm>
              <a:off x="3671899" y="3068960"/>
              <a:ext cx="1800200" cy="1800200"/>
            </a:xfrm>
            <a:prstGeom prst="ellipse">
              <a:avLst/>
            </a:prstGeom>
            <a:solidFill>
              <a:srgbClr val="3539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tLang="ko-KR" sz="2700"/>
            </a:p>
          </p:txBody>
        </p:sp>
        <p:sp>
          <p:nvSpPr>
            <p:cNvPr id="16" name="Oval 12">
              <a:extLst>
                <a:ext uri="{FF2B5EF4-FFF2-40B4-BE49-F238E27FC236}">
                  <a16:creationId xmlns:a16="http://schemas.microsoft.com/office/drawing/2014/main" id="{606622FE-BA97-475F-831E-395EEDB47579}"/>
                </a:ext>
              </a:extLst>
            </p:cNvPr>
            <p:cNvSpPr/>
            <p:nvPr/>
          </p:nvSpPr>
          <p:spPr>
            <a:xfrm>
              <a:off x="5902086" y="2017070"/>
              <a:ext cx="1008112" cy="1008112"/>
            </a:xfrm>
            <a:prstGeom prst="ellipse">
              <a:avLst/>
            </a:prstGeom>
            <a:solidFill>
              <a:srgbClr val="6A6EC8"/>
            </a:soli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tLang="ko-KR" sz="2700"/>
            </a:p>
          </p:txBody>
        </p:sp>
        <p:sp>
          <p:nvSpPr>
            <p:cNvPr id="17" name="Oval 13">
              <a:extLst>
                <a:ext uri="{FF2B5EF4-FFF2-40B4-BE49-F238E27FC236}">
                  <a16:creationId xmlns:a16="http://schemas.microsoft.com/office/drawing/2014/main" id="{B4D11DD8-2968-4D57-9F08-5B23480C59FC}"/>
                </a:ext>
              </a:extLst>
            </p:cNvPr>
            <p:cNvSpPr/>
            <p:nvPr/>
          </p:nvSpPr>
          <p:spPr>
            <a:xfrm>
              <a:off x="2997542" y="2083942"/>
              <a:ext cx="928475" cy="928475"/>
            </a:xfrm>
            <a:prstGeom prst="ellipse">
              <a:avLst/>
            </a:prstGeom>
            <a:solidFill>
              <a:srgbClr val="FDBB2C"/>
            </a:soli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tLang="ko-KR" sz="2700"/>
            </a:p>
          </p:txBody>
        </p:sp>
        <p:sp>
          <p:nvSpPr>
            <p:cNvPr id="18" name="Oval 14">
              <a:extLst>
                <a:ext uri="{FF2B5EF4-FFF2-40B4-BE49-F238E27FC236}">
                  <a16:creationId xmlns:a16="http://schemas.microsoft.com/office/drawing/2014/main" id="{04662C10-9086-44C6-92BB-6CF96CED1F9B}"/>
                </a:ext>
              </a:extLst>
            </p:cNvPr>
            <p:cNvSpPr/>
            <p:nvPr/>
          </p:nvSpPr>
          <p:spPr>
            <a:xfrm>
              <a:off x="2240485" y="5017197"/>
              <a:ext cx="1080120" cy="1080120"/>
            </a:xfrm>
            <a:prstGeom prst="ellipse">
              <a:avLst/>
            </a:prstGeom>
            <a:solidFill>
              <a:srgbClr val="C13936"/>
            </a:soli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tLang="ko-KR" sz="2700"/>
            </a:p>
          </p:txBody>
        </p:sp>
        <p:sp>
          <p:nvSpPr>
            <p:cNvPr id="19" name="Oval 15">
              <a:extLst>
                <a:ext uri="{FF2B5EF4-FFF2-40B4-BE49-F238E27FC236}">
                  <a16:creationId xmlns:a16="http://schemas.microsoft.com/office/drawing/2014/main" id="{88A80F30-9366-446E-9335-3622A0D5BDBF}"/>
                </a:ext>
              </a:extLst>
            </p:cNvPr>
            <p:cNvSpPr/>
            <p:nvPr/>
          </p:nvSpPr>
          <p:spPr>
            <a:xfrm>
              <a:off x="5373413" y="4659437"/>
              <a:ext cx="852363" cy="852363"/>
            </a:xfrm>
            <a:prstGeom prst="ellipse">
              <a:avLst/>
            </a:prstGeom>
            <a:solidFill>
              <a:schemeClr val="accent6"/>
            </a:soli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tLang="ko-KR" sz="2700"/>
            </a:p>
          </p:txBody>
        </p:sp>
        <p:sp>
          <p:nvSpPr>
            <p:cNvPr id="20" name="Oval 16">
              <a:extLst>
                <a:ext uri="{FF2B5EF4-FFF2-40B4-BE49-F238E27FC236}">
                  <a16:creationId xmlns:a16="http://schemas.microsoft.com/office/drawing/2014/main" id="{76D98E36-32B8-4A0D-9838-9CC1092277AD}"/>
                </a:ext>
              </a:extLst>
            </p:cNvPr>
            <p:cNvSpPr/>
            <p:nvPr/>
          </p:nvSpPr>
          <p:spPr>
            <a:xfrm>
              <a:off x="6173681" y="3345951"/>
              <a:ext cx="556692" cy="55669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tLang="ko-KR" sz="2700"/>
            </a:p>
          </p:txBody>
        </p:sp>
        <p:sp>
          <p:nvSpPr>
            <p:cNvPr id="21" name="Oval 17">
              <a:extLst>
                <a:ext uri="{FF2B5EF4-FFF2-40B4-BE49-F238E27FC236}">
                  <a16:creationId xmlns:a16="http://schemas.microsoft.com/office/drawing/2014/main" id="{828EBECB-918D-4121-BEA0-8233A7E933DD}"/>
                </a:ext>
              </a:extLst>
            </p:cNvPr>
            <p:cNvSpPr/>
            <p:nvPr/>
          </p:nvSpPr>
          <p:spPr>
            <a:xfrm>
              <a:off x="2205846" y="3345951"/>
              <a:ext cx="1072190" cy="1072190"/>
            </a:xfrm>
            <a:prstGeom prst="ellipse">
              <a:avLst/>
            </a:prstGeom>
            <a:solidFill>
              <a:srgbClr val="359D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tLang="ko-KR" sz="2700"/>
            </a:p>
          </p:txBody>
        </p:sp>
        <p:sp>
          <p:nvSpPr>
            <p:cNvPr id="22" name="Oval 18">
              <a:extLst>
                <a:ext uri="{FF2B5EF4-FFF2-40B4-BE49-F238E27FC236}">
                  <a16:creationId xmlns:a16="http://schemas.microsoft.com/office/drawing/2014/main" id="{6B7FF019-EDFF-411E-8F4A-18B54AAE88B4}"/>
                </a:ext>
              </a:extLst>
            </p:cNvPr>
            <p:cNvSpPr/>
            <p:nvPr/>
          </p:nvSpPr>
          <p:spPr>
            <a:xfrm>
              <a:off x="4070011" y="5774433"/>
              <a:ext cx="466079" cy="466079"/>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tLang="ko-KR" sz="2700"/>
            </a:p>
          </p:txBody>
        </p:sp>
        <p:sp>
          <p:nvSpPr>
            <p:cNvPr id="23" name="Oval 19">
              <a:extLst>
                <a:ext uri="{FF2B5EF4-FFF2-40B4-BE49-F238E27FC236}">
                  <a16:creationId xmlns:a16="http://schemas.microsoft.com/office/drawing/2014/main" id="{BADC6CD8-6A44-479A-AFEB-32A7A5E4BA2F}"/>
                </a:ext>
              </a:extLst>
            </p:cNvPr>
            <p:cNvSpPr/>
            <p:nvPr/>
          </p:nvSpPr>
          <p:spPr>
            <a:xfrm>
              <a:off x="4584206" y="2309799"/>
              <a:ext cx="431304" cy="431304"/>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tLang="ko-KR" sz="2700"/>
            </a:p>
          </p:txBody>
        </p:sp>
      </p:grpSp>
      <p:sp>
        <p:nvSpPr>
          <p:cNvPr id="25" name="Rounded Rectangle 93">
            <a:extLst>
              <a:ext uri="{FF2B5EF4-FFF2-40B4-BE49-F238E27FC236}">
                <a16:creationId xmlns:a16="http://schemas.microsoft.com/office/drawing/2014/main" id="{30B48A62-722B-4F72-B4D2-069FA6BD51E4}"/>
              </a:ext>
            </a:extLst>
          </p:cNvPr>
          <p:cNvSpPr/>
          <p:nvPr/>
        </p:nvSpPr>
        <p:spPr>
          <a:xfrm>
            <a:off x="8254375" y="2088525"/>
            <a:ext cx="2808000" cy="379785"/>
          </a:xfrm>
          <a:prstGeom prst="roundRect">
            <a:avLst>
              <a:gd name="adj" fmla="val 50000"/>
            </a:avLst>
          </a:prstGeom>
          <a:solidFill>
            <a:srgbClr val="6A6EC8"/>
          </a:solidFill>
          <a:ln w="444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tLang="ko-KR" sz="2700"/>
          </a:p>
        </p:txBody>
      </p:sp>
      <p:sp>
        <p:nvSpPr>
          <p:cNvPr id="28" name="Rounded Rectangle 97">
            <a:extLst>
              <a:ext uri="{FF2B5EF4-FFF2-40B4-BE49-F238E27FC236}">
                <a16:creationId xmlns:a16="http://schemas.microsoft.com/office/drawing/2014/main" id="{60B4AD3F-E9B4-4FA4-8848-94A083874521}"/>
              </a:ext>
            </a:extLst>
          </p:cNvPr>
          <p:cNvSpPr/>
          <p:nvPr/>
        </p:nvSpPr>
        <p:spPr>
          <a:xfrm>
            <a:off x="7562538" y="4650096"/>
            <a:ext cx="2808000" cy="379785"/>
          </a:xfrm>
          <a:prstGeom prst="roundRect">
            <a:avLst>
              <a:gd name="adj" fmla="val 50000"/>
            </a:avLst>
          </a:prstGeom>
          <a:solidFill>
            <a:schemeClr val="accent6"/>
          </a:solidFill>
          <a:ln w="444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tLang="ko-KR" sz="2700"/>
          </a:p>
        </p:txBody>
      </p:sp>
      <p:sp>
        <p:nvSpPr>
          <p:cNvPr id="31" name="Rounded Rectangle 101">
            <a:extLst>
              <a:ext uri="{FF2B5EF4-FFF2-40B4-BE49-F238E27FC236}">
                <a16:creationId xmlns:a16="http://schemas.microsoft.com/office/drawing/2014/main" id="{7D04DA61-DB0F-4356-9BFD-712C4DA3013B}"/>
              </a:ext>
            </a:extLst>
          </p:cNvPr>
          <p:cNvSpPr/>
          <p:nvPr/>
        </p:nvSpPr>
        <p:spPr>
          <a:xfrm>
            <a:off x="1287035" y="5149753"/>
            <a:ext cx="2808000" cy="379785"/>
          </a:xfrm>
          <a:prstGeom prst="roundRect">
            <a:avLst>
              <a:gd name="adj" fmla="val 50000"/>
            </a:avLst>
          </a:prstGeom>
          <a:solidFill>
            <a:srgbClr val="C13936"/>
          </a:solidFill>
          <a:ln w="444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tLang="ko-KR" sz="2700"/>
          </a:p>
        </p:txBody>
      </p:sp>
      <p:sp>
        <p:nvSpPr>
          <p:cNvPr id="34" name="Rounded Rectangle 105">
            <a:extLst>
              <a:ext uri="{FF2B5EF4-FFF2-40B4-BE49-F238E27FC236}">
                <a16:creationId xmlns:a16="http://schemas.microsoft.com/office/drawing/2014/main" id="{992EE29C-6666-47E5-BF01-BF38F8F603C6}"/>
              </a:ext>
            </a:extLst>
          </p:cNvPr>
          <p:cNvSpPr/>
          <p:nvPr/>
        </p:nvSpPr>
        <p:spPr>
          <a:xfrm>
            <a:off x="1903667" y="2118401"/>
            <a:ext cx="2808000" cy="379785"/>
          </a:xfrm>
          <a:prstGeom prst="roundRect">
            <a:avLst>
              <a:gd name="adj" fmla="val 50000"/>
            </a:avLst>
          </a:prstGeom>
          <a:solidFill>
            <a:srgbClr val="FDBB2C"/>
          </a:solidFill>
          <a:ln w="444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tLang="ko-KR" sz="2700"/>
          </a:p>
        </p:txBody>
      </p:sp>
      <p:sp>
        <p:nvSpPr>
          <p:cNvPr id="43" name="Rounded Rectangle 105">
            <a:extLst>
              <a:ext uri="{FF2B5EF4-FFF2-40B4-BE49-F238E27FC236}">
                <a16:creationId xmlns:a16="http://schemas.microsoft.com/office/drawing/2014/main" id="{0FEC5592-BBEF-4F19-94A5-FAFB521B429B}"/>
              </a:ext>
            </a:extLst>
          </p:cNvPr>
          <p:cNvSpPr/>
          <p:nvPr/>
        </p:nvSpPr>
        <p:spPr>
          <a:xfrm>
            <a:off x="1082126" y="3478505"/>
            <a:ext cx="2808000" cy="379785"/>
          </a:xfrm>
          <a:prstGeom prst="roundRect">
            <a:avLst>
              <a:gd name="adj" fmla="val 50000"/>
            </a:avLst>
          </a:prstGeom>
          <a:solidFill>
            <a:srgbClr val="359D2C"/>
          </a:solidFill>
          <a:ln w="444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tLang="ko-KR" sz="2700"/>
          </a:p>
        </p:txBody>
      </p:sp>
      <p:sp>
        <p:nvSpPr>
          <p:cNvPr id="45" name="Rectangle 24">
            <a:extLst>
              <a:ext uri="{FF2B5EF4-FFF2-40B4-BE49-F238E27FC236}">
                <a16:creationId xmlns:a16="http://schemas.microsoft.com/office/drawing/2014/main" id="{ED79B19F-6424-4325-BB2F-C06C71AAFB5C}"/>
              </a:ext>
            </a:extLst>
          </p:cNvPr>
          <p:cNvSpPr/>
          <p:nvPr userDrawn="1"/>
        </p:nvSpPr>
        <p:spPr>
          <a:xfrm>
            <a:off x="0" y="6649277"/>
            <a:ext cx="12204000" cy="85285"/>
          </a:xfrm>
          <a:prstGeom prst="rect">
            <a:avLst/>
          </a:prstGeom>
          <a:solidFill>
            <a:srgbClr val="C13936"/>
          </a:solidFill>
          <a:ln>
            <a:solidFill>
              <a:srgbClr val="C139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4647785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el und Inhalt">
    <p:spTree>
      <p:nvGrpSpPr>
        <p:cNvPr id="1" name=""/>
        <p:cNvGrpSpPr/>
        <p:nvPr/>
      </p:nvGrpSpPr>
      <p:grpSpPr>
        <a:xfrm>
          <a:off x="0" y="0"/>
          <a:ext cx="0" cy="0"/>
          <a:chOff x="0" y="0"/>
          <a:chExt cx="0" cy="0"/>
        </a:xfrm>
      </p:grpSpPr>
      <p:sp>
        <p:nvSpPr>
          <p:cNvPr id="7" name="Rectangle 24">
            <a:extLst>
              <a:ext uri="{FF2B5EF4-FFF2-40B4-BE49-F238E27FC236}">
                <a16:creationId xmlns:a16="http://schemas.microsoft.com/office/drawing/2014/main" id="{80BEEB17-6AF8-463D-8F21-88DD7DFB0DA9}"/>
              </a:ext>
            </a:extLst>
          </p:cNvPr>
          <p:cNvSpPr/>
          <p:nvPr userDrawn="1"/>
        </p:nvSpPr>
        <p:spPr>
          <a:xfrm>
            <a:off x="0" y="6649277"/>
            <a:ext cx="12204000" cy="85285"/>
          </a:xfrm>
          <a:prstGeom prst="rect">
            <a:avLst/>
          </a:prstGeom>
          <a:solidFill>
            <a:srgbClr val="C13936"/>
          </a:solidFill>
          <a:ln>
            <a:solidFill>
              <a:srgbClr val="C139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107A09B2-CAB2-41CA-9AD9-5F45DE96D3B0}"/>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a16="http://schemas.microsoft.com/office/drawing/2014/main" id="{0BCFBF4E-446F-4B33-8530-AB57C18E939B}"/>
              </a:ext>
            </a:extLst>
          </p:cNvPr>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Fußzeilenplatzhalter 4">
            <a:extLst>
              <a:ext uri="{FF2B5EF4-FFF2-40B4-BE49-F238E27FC236}">
                <a16:creationId xmlns:a16="http://schemas.microsoft.com/office/drawing/2014/main" id="{09DD4C6C-477C-4E46-B259-58F73271252B}"/>
              </a:ext>
            </a:extLst>
          </p:cNvPr>
          <p:cNvSpPr>
            <a:spLocks noGrp="1"/>
          </p:cNvSpPr>
          <p:nvPr>
            <p:ph type="ftr" sz="quarter" idx="11"/>
          </p:nvPr>
        </p:nvSpPr>
        <p:spPr/>
        <p:txBody>
          <a:bodyPr/>
          <a:lstStyle/>
          <a:p>
            <a:endParaRPr lang="de-DE"/>
          </a:p>
        </p:txBody>
      </p:sp>
      <p:sp>
        <p:nvSpPr>
          <p:cNvPr id="8" name="Foliennummernplatzhalter 5">
            <a:extLst>
              <a:ext uri="{FF2B5EF4-FFF2-40B4-BE49-F238E27FC236}">
                <a16:creationId xmlns:a16="http://schemas.microsoft.com/office/drawing/2014/main" id="{93337371-AABF-4581-8172-EF2608FBBC56}"/>
              </a:ext>
            </a:extLst>
          </p:cNvPr>
          <p:cNvSpPr>
            <a:spLocks noGrp="1"/>
          </p:cNvSpPr>
          <p:nvPr>
            <p:ph type="sldNum" sz="quarter" idx="4"/>
          </p:nvPr>
        </p:nvSpPr>
        <p:spPr>
          <a:xfrm>
            <a:off x="11525885" y="95125"/>
            <a:ext cx="540000" cy="540000"/>
          </a:xfrm>
          <a:prstGeom prst="ellipse">
            <a:avLst/>
          </a:prstGeom>
          <a:solidFill>
            <a:schemeClr val="accent6"/>
          </a:solidFill>
          <a:ln>
            <a:noFill/>
          </a:ln>
        </p:spPr>
        <p:style>
          <a:lnRef idx="2">
            <a:schemeClr val="accent5">
              <a:shade val="50000"/>
            </a:schemeClr>
          </a:lnRef>
          <a:fillRef idx="1">
            <a:schemeClr val="accent5"/>
          </a:fillRef>
          <a:effectRef idx="0">
            <a:schemeClr val="accent5"/>
          </a:effectRef>
          <a:fontRef idx="minor">
            <a:schemeClr val="lt1"/>
          </a:fontRef>
        </p:style>
        <p:txBody>
          <a:bodyPr vert="horz" lIns="91440" tIns="45720" rIns="91440" bIns="45720" rtlCol="0" anchor="ctr"/>
          <a:lstStyle>
            <a:lvl1pPr algn="ctr">
              <a:defRPr sz="1200" b="1">
                <a:solidFill>
                  <a:schemeClr val="bg1"/>
                </a:solidFill>
              </a:defRPr>
            </a:lvl1pPr>
          </a:lstStyle>
          <a:p>
            <a:fld id="{220E9848-9980-4EE8-A594-CE72B96AA28E}" type="slidenum">
              <a:rPr lang="de-DE" smtClean="0"/>
              <a:pPr/>
              <a:t>‹Nr.›</a:t>
            </a:fld>
            <a:endParaRPr lang="de-DE"/>
          </a:p>
        </p:txBody>
      </p:sp>
    </p:spTree>
    <p:extLst>
      <p:ext uri="{BB962C8B-B14F-4D97-AF65-F5344CB8AC3E}">
        <p14:creationId xmlns:p14="http://schemas.microsoft.com/office/powerpoint/2010/main" val="150349906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7DFA029-46F0-4CE9-B2B2-B42A66FC0DE4}"/>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a16="http://schemas.microsoft.com/office/drawing/2014/main" id="{28E79EAC-E59E-46EF-AE26-8C5F4591BE85}"/>
              </a:ext>
            </a:extLst>
          </p:cNvPr>
          <p:cNvSpPr>
            <a:spLocks noGrp="1"/>
          </p:cNvSpPr>
          <p:nvPr>
            <p:ph sz="half" idx="1"/>
          </p:nvPr>
        </p:nvSpPr>
        <p:spPr>
          <a:xfrm>
            <a:off x="838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a:extLst>
              <a:ext uri="{FF2B5EF4-FFF2-40B4-BE49-F238E27FC236}">
                <a16:creationId xmlns:a16="http://schemas.microsoft.com/office/drawing/2014/main" id="{6D59659B-E1DD-4950-9C20-69A54112B5E0}"/>
              </a:ext>
            </a:extLst>
          </p:cNvPr>
          <p:cNvSpPr>
            <a:spLocks noGrp="1"/>
          </p:cNvSpPr>
          <p:nvPr>
            <p:ph sz="half" idx="2"/>
          </p:nvPr>
        </p:nvSpPr>
        <p:spPr>
          <a:xfrm>
            <a:off x="6172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a:extLst>
              <a:ext uri="{FF2B5EF4-FFF2-40B4-BE49-F238E27FC236}">
                <a16:creationId xmlns:a16="http://schemas.microsoft.com/office/drawing/2014/main" id="{9BEBA6CE-3D8D-431A-8FB6-D947F0A42FBE}"/>
              </a:ext>
            </a:extLst>
          </p:cNvPr>
          <p:cNvSpPr>
            <a:spLocks noGrp="1"/>
          </p:cNvSpPr>
          <p:nvPr>
            <p:ph type="ftr" sz="quarter" idx="11"/>
          </p:nvPr>
        </p:nvSpPr>
        <p:spPr/>
        <p:txBody>
          <a:bodyPr/>
          <a:lstStyle/>
          <a:p>
            <a:endParaRPr lang="de-DE"/>
          </a:p>
        </p:txBody>
      </p:sp>
      <p:sp>
        <p:nvSpPr>
          <p:cNvPr id="8" name="Rectangle 24">
            <a:extLst>
              <a:ext uri="{FF2B5EF4-FFF2-40B4-BE49-F238E27FC236}">
                <a16:creationId xmlns:a16="http://schemas.microsoft.com/office/drawing/2014/main" id="{84DB3C6A-A2EC-4840-B955-E89FD8588154}"/>
              </a:ext>
            </a:extLst>
          </p:cNvPr>
          <p:cNvSpPr/>
          <p:nvPr userDrawn="1"/>
        </p:nvSpPr>
        <p:spPr>
          <a:xfrm>
            <a:off x="0" y="6649277"/>
            <a:ext cx="12204000" cy="85285"/>
          </a:xfrm>
          <a:prstGeom prst="rect">
            <a:avLst/>
          </a:prstGeom>
          <a:solidFill>
            <a:srgbClr val="C13936"/>
          </a:solidFill>
          <a:ln>
            <a:solidFill>
              <a:srgbClr val="C139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oliennummernplatzhalter 5">
            <a:extLst>
              <a:ext uri="{FF2B5EF4-FFF2-40B4-BE49-F238E27FC236}">
                <a16:creationId xmlns:a16="http://schemas.microsoft.com/office/drawing/2014/main" id="{71275D28-7543-4B20-93B8-E86B383167BB}"/>
              </a:ext>
            </a:extLst>
          </p:cNvPr>
          <p:cNvSpPr>
            <a:spLocks noGrp="1"/>
          </p:cNvSpPr>
          <p:nvPr>
            <p:ph type="sldNum" sz="quarter" idx="4"/>
          </p:nvPr>
        </p:nvSpPr>
        <p:spPr>
          <a:xfrm>
            <a:off x="11525885" y="95125"/>
            <a:ext cx="540000" cy="540000"/>
          </a:xfrm>
          <a:prstGeom prst="ellipse">
            <a:avLst/>
          </a:prstGeom>
          <a:solidFill>
            <a:schemeClr val="accent6"/>
          </a:solidFill>
          <a:ln>
            <a:noFill/>
          </a:ln>
        </p:spPr>
        <p:style>
          <a:lnRef idx="2">
            <a:schemeClr val="accent5">
              <a:shade val="50000"/>
            </a:schemeClr>
          </a:lnRef>
          <a:fillRef idx="1">
            <a:schemeClr val="accent5"/>
          </a:fillRef>
          <a:effectRef idx="0">
            <a:schemeClr val="accent5"/>
          </a:effectRef>
          <a:fontRef idx="minor">
            <a:schemeClr val="lt1"/>
          </a:fontRef>
        </p:style>
        <p:txBody>
          <a:bodyPr vert="horz" lIns="91440" tIns="45720" rIns="91440" bIns="45720" rtlCol="0" anchor="ctr"/>
          <a:lstStyle>
            <a:lvl1pPr algn="ctr">
              <a:defRPr sz="1200" b="1">
                <a:solidFill>
                  <a:schemeClr val="bg1"/>
                </a:solidFill>
              </a:defRPr>
            </a:lvl1pPr>
          </a:lstStyle>
          <a:p>
            <a:fld id="{220E9848-9980-4EE8-A594-CE72B96AA28E}" type="slidenum">
              <a:rPr lang="de-DE" smtClean="0"/>
              <a:pPr/>
              <a:t>‹Nr.›</a:t>
            </a:fld>
            <a:endParaRPr lang="de-DE"/>
          </a:p>
        </p:txBody>
      </p:sp>
    </p:spTree>
    <p:extLst>
      <p:ext uri="{BB962C8B-B14F-4D97-AF65-F5344CB8AC3E}">
        <p14:creationId xmlns:p14="http://schemas.microsoft.com/office/powerpoint/2010/main" val="230100762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2B43427-FBEC-47F3-80C5-F0645887ABEC}"/>
              </a:ext>
            </a:extLst>
          </p:cNvPr>
          <p:cNvSpPr>
            <a:spLocks noGrp="1"/>
          </p:cNvSpPr>
          <p:nvPr>
            <p:ph type="title"/>
          </p:nvPr>
        </p:nvSpPr>
        <p:spPr/>
        <p:txBody>
          <a:bodyPr/>
          <a:lstStyle/>
          <a:p>
            <a:r>
              <a:rPr lang="de-DE"/>
              <a:t>Mastertitelformat bearbeiten</a:t>
            </a:r>
          </a:p>
        </p:txBody>
      </p:sp>
      <p:sp>
        <p:nvSpPr>
          <p:cNvPr id="4" name="Fußzeilenplatzhalter 3">
            <a:extLst>
              <a:ext uri="{FF2B5EF4-FFF2-40B4-BE49-F238E27FC236}">
                <a16:creationId xmlns:a16="http://schemas.microsoft.com/office/drawing/2014/main" id="{915E65F1-F99E-4981-91C9-EEF4447312DB}"/>
              </a:ext>
            </a:extLst>
          </p:cNvPr>
          <p:cNvSpPr>
            <a:spLocks noGrp="1"/>
          </p:cNvSpPr>
          <p:nvPr>
            <p:ph type="ftr" sz="quarter" idx="11"/>
          </p:nvPr>
        </p:nvSpPr>
        <p:spPr/>
        <p:txBody>
          <a:bodyPr/>
          <a:lstStyle/>
          <a:p>
            <a:endParaRPr lang="de-DE"/>
          </a:p>
        </p:txBody>
      </p:sp>
      <p:sp>
        <p:nvSpPr>
          <p:cNvPr id="6" name="Rectangle 24">
            <a:extLst>
              <a:ext uri="{FF2B5EF4-FFF2-40B4-BE49-F238E27FC236}">
                <a16:creationId xmlns:a16="http://schemas.microsoft.com/office/drawing/2014/main" id="{90236988-3423-45A9-B94A-9DED07B49C11}"/>
              </a:ext>
            </a:extLst>
          </p:cNvPr>
          <p:cNvSpPr/>
          <p:nvPr userDrawn="1"/>
        </p:nvSpPr>
        <p:spPr>
          <a:xfrm>
            <a:off x="0" y="6649277"/>
            <a:ext cx="12204000" cy="85285"/>
          </a:xfrm>
          <a:prstGeom prst="rect">
            <a:avLst/>
          </a:prstGeom>
          <a:solidFill>
            <a:srgbClr val="C13936"/>
          </a:solidFill>
          <a:ln>
            <a:solidFill>
              <a:srgbClr val="C139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oliennummernplatzhalter 5">
            <a:extLst>
              <a:ext uri="{FF2B5EF4-FFF2-40B4-BE49-F238E27FC236}">
                <a16:creationId xmlns:a16="http://schemas.microsoft.com/office/drawing/2014/main" id="{A77FB283-F45F-4BA7-A521-B2D2C62D0083}"/>
              </a:ext>
            </a:extLst>
          </p:cNvPr>
          <p:cNvSpPr>
            <a:spLocks noGrp="1"/>
          </p:cNvSpPr>
          <p:nvPr>
            <p:ph type="sldNum" sz="quarter" idx="4"/>
          </p:nvPr>
        </p:nvSpPr>
        <p:spPr>
          <a:xfrm>
            <a:off x="11525885" y="95125"/>
            <a:ext cx="540000" cy="540000"/>
          </a:xfrm>
          <a:prstGeom prst="ellipse">
            <a:avLst/>
          </a:prstGeom>
          <a:solidFill>
            <a:schemeClr val="accent6"/>
          </a:solidFill>
          <a:ln>
            <a:noFill/>
          </a:ln>
        </p:spPr>
        <p:style>
          <a:lnRef idx="2">
            <a:schemeClr val="accent5">
              <a:shade val="50000"/>
            </a:schemeClr>
          </a:lnRef>
          <a:fillRef idx="1">
            <a:schemeClr val="accent5"/>
          </a:fillRef>
          <a:effectRef idx="0">
            <a:schemeClr val="accent5"/>
          </a:effectRef>
          <a:fontRef idx="minor">
            <a:schemeClr val="lt1"/>
          </a:fontRef>
        </p:style>
        <p:txBody>
          <a:bodyPr vert="horz" lIns="91440" tIns="45720" rIns="91440" bIns="45720" rtlCol="0" anchor="ctr"/>
          <a:lstStyle>
            <a:lvl1pPr algn="ctr">
              <a:defRPr sz="1200" b="1">
                <a:solidFill>
                  <a:schemeClr val="bg1"/>
                </a:solidFill>
              </a:defRPr>
            </a:lvl1pPr>
          </a:lstStyle>
          <a:p>
            <a:fld id="{220E9848-9980-4EE8-A594-CE72B96AA28E}" type="slidenum">
              <a:rPr lang="de-DE" smtClean="0"/>
              <a:pPr/>
              <a:t>‹Nr.›</a:t>
            </a:fld>
            <a:endParaRPr lang="de-DE"/>
          </a:p>
        </p:txBody>
      </p:sp>
    </p:spTree>
    <p:extLst>
      <p:ext uri="{BB962C8B-B14F-4D97-AF65-F5344CB8AC3E}">
        <p14:creationId xmlns:p14="http://schemas.microsoft.com/office/powerpoint/2010/main" val="92360623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Lernziel alle erreich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4EA896A-01EB-483C-B9B1-52B3B8933B50}"/>
              </a:ext>
            </a:extLst>
          </p:cNvPr>
          <p:cNvSpPr>
            <a:spLocks noGrp="1"/>
          </p:cNvSpPr>
          <p:nvPr>
            <p:ph type="title"/>
          </p:nvPr>
        </p:nvSpPr>
        <p:spPr>
          <a:xfrm>
            <a:off x="838200" y="365126"/>
            <a:ext cx="10515600" cy="912130"/>
          </a:xfrm>
        </p:spPr>
        <p:txBody>
          <a:bodyPr/>
          <a:lstStyle>
            <a:lvl1pPr algn="ctr">
              <a:defRPr/>
            </a:lvl1pPr>
          </a:lstStyle>
          <a:p>
            <a:r>
              <a:rPr lang="de-DE"/>
              <a:t>Mastertitelformat bearbeiten</a:t>
            </a:r>
          </a:p>
        </p:txBody>
      </p:sp>
      <p:sp>
        <p:nvSpPr>
          <p:cNvPr id="3" name="Fußzeilenplatzhalter 2">
            <a:extLst>
              <a:ext uri="{FF2B5EF4-FFF2-40B4-BE49-F238E27FC236}">
                <a16:creationId xmlns:a16="http://schemas.microsoft.com/office/drawing/2014/main" id="{D420253F-8B19-40E8-8323-314FBB1CD75E}"/>
              </a:ext>
            </a:extLst>
          </p:cNvPr>
          <p:cNvSpPr>
            <a:spLocks noGrp="1"/>
          </p:cNvSpPr>
          <p:nvPr>
            <p:ph type="ftr" sz="quarter" idx="10"/>
          </p:nvPr>
        </p:nvSpPr>
        <p:spPr/>
        <p:txBody>
          <a:bodyPr/>
          <a:lstStyle/>
          <a:p>
            <a:endParaRPr lang="de-DE"/>
          </a:p>
        </p:txBody>
      </p:sp>
      <p:sp>
        <p:nvSpPr>
          <p:cNvPr id="4" name="Foliennummernplatzhalter 3">
            <a:extLst>
              <a:ext uri="{FF2B5EF4-FFF2-40B4-BE49-F238E27FC236}">
                <a16:creationId xmlns:a16="http://schemas.microsoft.com/office/drawing/2014/main" id="{088A01A5-4C9E-4917-9A08-61A28B9CBEE4}"/>
              </a:ext>
            </a:extLst>
          </p:cNvPr>
          <p:cNvSpPr>
            <a:spLocks noGrp="1"/>
          </p:cNvSpPr>
          <p:nvPr>
            <p:ph type="sldNum" sz="quarter" idx="11"/>
          </p:nvPr>
        </p:nvSpPr>
        <p:spPr/>
        <p:txBody>
          <a:bodyPr/>
          <a:lstStyle/>
          <a:p>
            <a:fld id="{220E9848-9980-4EE8-A594-CE72B96AA28E}" type="slidenum">
              <a:rPr lang="de-DE" smtClean="0"/>
              <a:pPr/>
              <a:t>‹Nr.›</a:t>
            </a:fld>
            <a:endParaRPr lang="de-DE"/>
          </a:p>
        </p:txBody>
      </p:sp>
      <p:sp>
        <p:nvSpPr>
          <p:cNvPr id="5" name="Oval 19">
            <a:extLst>
              <a:ext uri="{FF2B5EF4-FFF2-40B4-BE49-F238E27FC236}">
                <a16:creationId xmlns:a16="http://schemas.microsoft.com/office/drawing/2014/main" id="{E2E8CCB2-C556-45D1-B5FD-1C917A5CA6C3}"/>
              </a:ext>
            </a:extLst>
          </p:cNvPr>
          <p:cNvSpPr/>
          <p:nvPr userDrawn="1"/>
        </p:nvSpPr>
        <p:spPr>
          <a:xfrm>
            <a:off x="1546818" y="5633437"/>
            <a:ext cx="3766861" cy="239629"/>
          </a:xfrm>
          <a:prstGeom prst="ellipse">
            <a:avLst/>
          </a:prstGeom>
          <a:solidFill>
            <a:schemeClr val="tx2">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40">
            <a:extLst>
              <a:ext uri="{FF2B5EF4-FFF2-40B4-BE49-F238E27FC236}">
                <a16:creationId xmlns:a16="http://schemas.microsoft.com/office/drawing/2014/main" id="{8632F088-047F-42E0-8A1A-6EF350786EFC}"/>
              </a:ext>
            </a:extLst>
          </p:cNvPr>
          <p:cNvGrpSpPr/>
          <p:nvPr userDrawn="1"/>
        </p:nvGrpSpPr>
        <p:grpSpPr>
          <a:xfrm>
            <a:off x="1954212" y="1428826"/>
            <a:ext cx="3359467" cy="4325468"/>
            <a:chOff x="2050732" y="1266266"/>
            <a:chExt cx="3359467" cy="4325468"/>
          </a:xfrm>
        </p:grpSpPr>
        <p:grpSp>
          <p:nvGrpSpPr>
            <p:cNvPr id="7" name="Group 14">
              <a:extLst>
                <a:ext uri="{FF2B5EF4-FFF2-40B4-BE49-F238E27FC236}">
                  <a16:creationId xmlns:a16="http://schemas.microsoft.com/office/drawing/2014/main" id="{4396FB01-A244-4B7E-B67B-02AE5AAFCA6C}"/>
                </a:ext>
              </a:extLst>
            </p:cNvPr>
            <p:cNvGrpSpPr/>
            <p:nvPr/>
          </p:nvGrpSpPr>
          <p:grpSpPr>
            <a:xfrm>
              <a:off x="2050732" y="1266266"/>
              <a:ext cx="3359467" cy="4325468"/>
              <a:chOff x="5230813" y="2312988"/>
              <a:chExt cx="1733550" cy="2232025"/>
            </a:xfrm>
          </p:grpSpPr>
          <p:sp>
            <p:nvSpPr>
              <p:cNvPr id="15" name="Freeform 6">
                <a:extLst>
                  <a:ext uri="{FF2B5EF4-FFF2-40B4-BE49-F238E27FC236}">
                    <a16:creationId xmlns:a16="http://schemas.microsoft.com/office/drawing/2014/main" id="{5FF5A226-4627-4596-B253-E1814B17C6BF}"/>
                  </a:ext>
                </a:extLst>
              </p:cNvPr>
              <p:cNvSpPr>
                <a:spLocks/>
              </p:cNvSpPr>
              <p:nvPr/>
            </p:nvSpPr>
            <p:spPr bwMode="auto">
              <a:xfrm>
                <a:off x="5243513" y="4191001"/>
                <a:ext cx="41275" cy="60325"/>
              </a:xfrm>
              <a:custGeom>
                <a:avLst/>
                <a:gdLst>
                  <a:gd name="T0" fmla="*/ 0 w 13"/>
                  <a:gd name="T1" fmla="*/ 3 h 19"/>
                  <a:gd name="T2" fmla="*/ 4 w 13"/>
                  <a:gd name="T3" fmla="*/ 0 h 19"/>
                  <a:gd name="T4" fmla="*/ 10 w 13"/>
                  <a:gd name="T5" fmla="*/ 5 h 19"/>
                  <a:gd name="T6" fmla="*/ 5 w 13"/>
                  <a:gd name="T7" fmla="*/ 18 h 19"/>
                  <a:gd name="T8" fmla="*/ 0 w 13"/>
                  <a:gd name="T9" fmla="*/ 15 h 19"/>
                  <a:gd name="T10" fmla="*/ 0 w 13"/>
                  <a:gd name="T11" fmla="*/ 3 h 19"/>
                </a:gdLst>
                <a:ahLst/>
                <a:cxnLst>
                  <a:cxn ang="0">
                    <a:pos x="T0" y="T1"/>
                  </a:cxn>
                  <a:cxn ang="0">
                    <a:pos x="T2" y="T3"/>
                  </a:cxn>
                  <a:cxn ang="0">
                    <a:pos x="T4" y="T5"/>
                  </a:cxn>
                  <a:cxn ang="0">
                    <a:pos x="T6" y="T7"/>
                  </a:cxn>
                  <a:cxn ang="0">
                    <a:pos x="T8" y="T9"/>
                  </a:cxn>
                  <a:cxn ang="0">
                    <a:pos x="T10" y="T11"/>
                  </a:cxn>
                </a:cxnLst>
                <a:rect l="0" t="0" r="r" b="b"/>
                <a:pathLst>
                  <a:path w="13" h="19">
                    <a:moveTo>
                      <a:pt x="0" y="3"/>
                    </a:moveTo>
                    <a:cubicBezTo>
                      <a:pt x="2" y="2"/>
                      <a:pt x="3" y="1"/>
                      <a:pt x="4" y="0"/>
                    </a:cubicBezTo>
                    <a:cubicBezTo>
                      <a:pt x="6" y="2"/>
                      <a:pt x="8" y="3"/>
                      <a:pt x="10" y="5"/>
                    </a:cubicBezTo>
                    <a:cubicBezTo>
                      <a:pt x="13" y="10"/>
                      <a:pt x="11" y="17"/>
                      <a:pt x="5" y="18"/>
                    </a:cubicBezTo>
                    <a:cubicBezTo>
                      <a:pt x="4" y="19"/>
                      <a:pt x="2" y="17"/>
                      <a:pt x="0" y="15"/>
                    </a:cubicBezTo>
                    <a:cubicBezTo>
                      <a:pt x="7" y="11"/>
                      <a:pt x="5" y="7"/>
                      <a:pt x="0"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7">
                <a:extLst>
                  <a:ext uri="{FF2B5EF4-FFF2-40B4-BE49-F238E27FC236}">
                    <a16:creationId xmlns:a16="http://schemas.microsoft.com/office/drawing/2014/main" id="{138A8790-39C0-4BD1-8E44-5F7F1B6BB1CB}"/>
                  </a:ext>
                </a:extLst>
              </p:cNvPr>
              <p:cNvSpPr>
                <a:spLocks/>
              </p:cNvSpPr>
              <p:nvPr/>
            </p:nvSpPr>
            <p:spPr bwMode="auto">
              <a:xfrm>
                <a:off x="6575426" y="2944813"/>
                <a:ext cx="28575" cy="34925"/>
              </a:xfrm>
              <a:custGeom>
                <a:avLst/>
                <a:gdLst>
                  <a:gd name="T0" fmla="*/ 0 w 9"/>
                  <a:gd name="T1" fmla="*/ 10 h 11"/>
                  <a:gd name="T2" fmla="*/ 2 w 9"/>
                  <a:gd name="T3" fmla="*/ 1 h 11"/>
                  <a:gd name="T4" fmla="*/ 8 w 9"/>
                  <a:gd name="T5" fmla="*/ 1 h 11"/>
                  <a:gd name="T6" fmla="*/ 9 w 9"/>
                  <a:gd name="T7" fmla="*/ 3 h 11"/>
                  <a:gd name="T8" fmla="*/ 8 w 9"/>
                  <a:gd name="T9" fmla="*/ 4 h 11"/>
                  <a:gd name="T10" fmla="*/ 2 w 9"/>
                  <a:gd name="T11" fmla="*/ 11 h 11"/>
                  <a:gd name="T12" fmla="*/ 0 w 9"/>
                  <a:gd name="T13" fmla="*/ 10 h 11"/>
                </a:gdLst>
                <a:ahLst/>
                <a:cxnLst>
                  <a:cxn ang="0">
                    <a:pos x="T0" y="T1"/>
                  </a:cxn>
                  <a:cxn ang="0">
                    <a:pos x="T2" y="T3"/>
                  </a:cxn>
                  <a:cxn ang="0">
                    <a:pos x="T4" y="T5"/>
                  </a:cxn>
                  <a:cxn ang="0">
                    <a:pos x="T6" y="T7"/>
                  </a:cxn>
                  <a:cxn ang="0">
                    <a:pos x="T8" y="T9"/>
                  </a:cxn>
                  <a:cxn ang="0">
                    <a:pos x="T10" y="T11"/>
                  </a:cxn>
                  <a:cxn ang="0">
                    <a:pos x="T12" y="T13"/>
                  </a:cxn>
                </a:cxnLst>
                <a:rect l="0" t="0" r="r" b="b"/>
                <a:pathLst>
                  <a:path w="9" h="11">
                    <a:moveTo>
                      <a:pt x="0" y="10"/>
                    </a:moveTo>
                    <a:cubicBezTo>
                      <a:pt x="1" y="7"/>
                      <a:pt x="1" y="4"/>
                      <a:pt x="2" y="1"/>
                    </a:cubicBezTo>
                    <a:cubicBezTo>
                      <a:pt x="2" y="0"/>
                      <a:pt x="6" y="1"/>
                      <a:pt x="8" y="1"/>
                    </a:cubicBezTo>
                    <a:cubicBezTo>
                      <a:pt x="9" y="1"/>
                      <a:pt x="9" y="2"/>
                      <a:pt x="9" y="3"/>
                    </a:cubicBezTo>
                    <a:cubicBezTo>
                      <a:pt x="9" y="3"/>
                      <a:pt x="8" y="4"/>
                      <a:pt x="8" y="4"/>
                    </a:cubicBezTo>
                    <a:cubicBezTo>
                      <a:pt x="3" y="3"/>
                      <a:pt x="2" y="7"/>
                      <a:pt x="2" y="11"/>
                    </a:cubicBezTo>
                    <a:cubicBezTo>
                      <a:pt x="1" y="11"/>
                      <a:pt x="1" y="10"/>
                      <a:pt x="0" y="1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8">
                <a:extLst>
                  <a:ext uri="{FF2B5EF4-FFF2-40B4-BE49-F238E27FC236}">
                    <a16:creationId xmlns:a16="http://schemas.microsoft.com/office/drawing/2014/main" id="{9757DA7C-6323-4F6C-9D7E-811F42863CC0}"/>
                  </a:ext>
                </a:extLst>
              </p:cNvPr>
              <p:cNvSpPr>
                <a:spLocks/>
              </p:cNvSpPr>
              <p:nvPr/>
            </p:nvSpPr>
            <p:spPr bwMode="auto">
              <a:xfrm>
                <a:off x="6007101" y="3649663"/>
                <a:ext cx="622300" cy="611188"/>
              </a:xfrm>
              <a:custGeom>
                <a:avLst/>
                <a:gdLst>
                  <a:gd name="T0" fmla="*/ 145 w 195"/>
                  <a:gd name="T1" fmla="*/ 111 h 192"/>
                  <a:gd name="T2" fmla="*/ 109 w 195"/>
                  <a:gd name="T3" fmla="*/ 179 h 192"/>
                  <a:gd name="T4" fmla="*/ 82 w 195"/>
                  <a:gd name="T5" fmla="*/ 183 h 192"/>
                  <a:gd name="T6" fmla="*/ 7 w 195"/>
                  <a:gd name="T7" fmla="*/ 107 h 192"/>
                  <a:gd name="T8" fmla="*/ 6 w 195"/>
                  <a:gd name="T9" fmla="*/ 84 h 192"/>
                  <a:gd name="T10" fmla="*/ 30 w 195"/>
                  <a:gd name="T11" fmla="*/ 85 h 192"/>
                  <a:gd name="T12" fmla="*/ 87 w 195"/>
                  <a:gd name="T13" fmla="*/ 142 h 192"/>
                  <a:gd name="T14" fmla="*/ 91 w 195"/>
                  <a:gd name="T15" fmla="*/ 146 h 192"/>
                  <a:gd name="T16" fmla="*/ 102 w 195"/>
                  <a:gd name="T17" fmla="*/ 124 h 192"/>
                  <a:gd name="T18" fmla="*/ 148 w 195"/>
                  <a:gd name="T19" fmla="*/ 39 h 192"/>
                  <a:gd name="T20" fmla="*/ 163 w 195"/>
                  <a:gd name="T21" fmla="*/ 11 h 192"/>
                  <a:gd name="T22" fmla="*/ 185 w 195"/>
                  <a:gd name="T23" fmla="*/ 3 h 192"/>
                  <a:gd name="T24" fmla="*/ 191 w 195"/>
                  <a:gd name="T25" fmla="*/ 26 h 192"/>
                  <a:gd name="T26" fmla="*/ 162 w 195"/>
                  <a:gd name="T27" fmla="*/ 79 h 192"/>
                  <a:gd name="T28" fmla="*/ 145 w 195"/>
                  <a:gd name="T29" fmla="*/ 111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5" h="192">
                    <a:moveTo>
                      <a:pt x="145" y="111"/>
                    </a:moveTo>
                    <a:cubicBezTo>
                      <a:pt x="133" y="134"/>
                      <a:pt x="121" y="157"/>
                      <a:pt x="109" y="179"/>
                    </a:cubicBezTo>
                    <a:cubicBezTo>
                      <a:pt x="103" y="190"/>
                      <a:pt x="91" y="192"/>
                      <a:pt x="82" y="183"/>
                    </a:cubicBezTo>
                    <a:cubicBezTo>
                      <a:pt x="57" y="158"/>
                      <a:pt x="32" y="132"/>
                      <a:pt x="7" y="107"/>
                    </a:cubicBezTo>
                    <a:cubicBezTo>
                      <a:pt x="0" y="100"/>
                      <a:pt x="1" y="89"/>
                      <a:pt x="6" y="84"/>
                    </a:cubicBezTo>
                    <a:cubicBezTo>
                      <a:pt x="13" y="77"/>
                      <a:pt x="23" y="78"/>
                      <a:pt x="30" y="85"/>
                    </a:cubicBezTo>
                    <a:cubicBezTo>
                      <a:pt x="49" y="104"/>
                      <a:pt x="68" y="123"/>
                      <a:pt x="87" y="142"/>
                    </a:cubicBezTo>
                    <a:cubicBezTo>
                      <a:pt x="88" y="143"/>
                      <a:pt x="89" y="144"/>
                      <a:pt x="91" y="146"/>
                    </a:cubicBezTo>
                    <a:cubicBezTo>
                      <a:pt x="95" y="138"/>
                      <a:pt x="98" y="131"/>
                      <a:pt x="102" y="124"/>
                    </a:cubicBezTo>
                    <a:cubicBezTo>
                      <a:pt x="117" y="96"/>
                      <a:pt x="132" y="68"/>
                      <a:pt x="148" y="39"/>
                    </a:cubicBezTo>
                    <a:cubicBezTo>
                      <a:pt x="153" y="30"/>
                      <a:pt x="158" y="20"/>
                      <a:pt x="163" y="11"/>
                    </a:cubicBezTo>
                    <a:cubicBezTo>
                      <a:pt x="168" y="1"/>
                      <a:pt x="178" y="0"/>
                      <a:pt x="185" y="3"/>
                    </a:cubicBezTo>
                    <a:cubicBezTo>
                      <a:pt x="193" y="7"/>
                      <a:pt x="195" y="18"/>
                      <a:pt x="191" y="26"/>
                    </a:cubicBezTo>
                    <a:cubicBezTo>
                      <a:pt x="182" y="44"/>
                      <a:pt x="172" y="62"/>
                      <a:pt x="162" y="79"/>
                    </a:cubicBezTo>
                    <a:cubicBezTo>
                      <a:pt x="161" y="82"/>
                      <a:pt x="149" y="105"/>
                      <a:pt x="145" y="111"/>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9">
                <a:extLst>
                  <a:ext uri="{FF2B5EF4-FFF2-40B4-BE49-F238E27FC236}">
                    <a16:creationId xmlns:a16="http://schemas.microsoft.com/office/drawing/2014/main" id="{5D3FF692-A173-4F1E-A335-E79A746AE3D1}"/>
                  </a:ext>
                </a:extLst>
              </p:cNvPr>
              <p:cNvSpPr>
                <a:spLocks noEditPoints="1"/>
              </p:cNvSpPr>
              <p:nvPr/>
            </p:nvSpPr>
            <p:spPr bwMode="auto">
              <a:xfrm>
                <a:off x="5230813" y="2312988"/>
                <a:ext cx="1733550" cy="2232025"/>
              </a:xfrm>
              <a:custGeom>
                <a:avLst/>
                <a:gdLst>
                  <a:gd name="T0" fmla="*/ 519 w 543"/>
                  <a:gd name="T1" fmla="*/ 420 h 700"/>
                  <a:gd name="T2" fmla="*/ 452 w 543"/>
                  <a:gd name="T3" fmla="*/ 344 h 700"/>
                  <a:gd name="T4" fmla="*/ 451 w 543"/>
                  <a:gd name="T5" fmla="*/ 131 h 700"/>
                  <a:gd name="T6" fmla="*/ 353 w 543"/>
                  <a:gd name="T7" fmla="*/ 120 h 700"/>
                  <a:gd name="T8" fmla="*/ 350 w 543"/>
                  <a:gd name="T9" fmla="*/ 120 h 700"/>
                  <a:gd name="T10" fmla="*/ 347 w 543"/>
                  <a:gd name="T11" fmla="*/ 93 h 700"/>
                  <a:gd name="T12" fmla="*/ 309 w 543"/>
                  <a:gd name="T13" fmla="*/ 76 h 700"/>
                  <a:gd name="T14" fmla="*/ 273 w 543"/>
                  <a:gd name="T15" fmla="*/ 18 h 700"/>
                  <a:gd name="T16" fmla="*/ 261 w 543"/>
                  <a:gd name="T17" fmla="*/ 10 h 700"/>
                  <a:gd name="T18" fmla="*/ 234 w 543"/>
                  <a:gd name="T19" fmla="*/ 2 h 700"/>
                  <a:gd name="T20" fmla="*/ 231 w 543"/>
                  <a:gd name="T21" fmla="*/ 2 h 700"/>
                  <a:gd name="T22" fmla="*/ 150 w 543"/>
                  <a:gd name="T23" fmla="*/ 69 h 700"/>
                  <a:gd name="T24" fmla="*/ 123 w 543"/>
                  <a:gd name="T25" fmla="*/ 75 h 700"/>
                  <a:gd name="T26" fmla="*/ 105 w 543"/>
                  <a:gd name="T27" fmla="*/ 114 h 700"/>
                  <a:gd name="T28" fmla="*/ 18 w 543"/>
                  <a:gd name="T29" fmla="*/ 120 h 700"/>
                  <a:gd name="T30" fmla="*/ 0 w 543"/>
                  <a:gd name="T31" fmla="*/ 371 h 700"/>
                  <a:gd name="T32" fmla="*/ 0 w 543"/>
                  <a:gd name="T33" fmla="*/ 606 h 700"/>
                  <a:gd name="T34" fmla="*/ 0 w 543"/>
                  <a:gd name="T35" fmla="*/ 607 h 700"/>
                  <a:gd name="T36" fmla="*/ 19 w 543"/>
                  <a:gd name="T37" fmla="*/ 621 h 700"/>
                  <a:gd name="T38" fmla="*/ 206 w 543"/>
                  <a:gd name="T39" fmla="*/ 625 h 700"/>
                  <a:gd name="T40" fmla="*/ 321 w 543"/>
                  <a:gd name="T41" fmla="*/ 695 h 700"/>
                  <a:gd name="T42" fmla="*/ 478 w 543"/>
                  <a:gd name="T43" fmla="*/ 651 h 700"/>
                  <a:gd name="T44" fmla="*/ 538 w 543"/>
                  <a:gd name="T45" fmla="*/ 473 h 700"/>
                  <a:gd name="T46" fmla="*/ 215 w 543"/>
                  <a:gd name="T47" fmla="*/ 35 h 700"/>
                  <a:gd name="T48" fmla="*/ 255 w 543"/>
                  <a:gd name="T49" fmla="*/ 45 h 700"/>
                  <a:gd name="T50" fmla="*/ 261 w 543"/>
                  <a:gd name="T51" fmla="*/ 51 h 700"/>
                  <a:gd name="T52" fmla="*/ 271 w 543"/>
                  <a:gd name="T53" fmla="*/ 76 h 700"/>
                  <a:gd name="T54" fmla="*/ 181 w 543"/>
                  <a:gd name="T55" fmla="*/ 75 h 700"/>
                  <a:gd name="T56" fmla="*/ 137 w 543"/>
                  <a:gd name="T57" fmla="*/ 107 h 700"/>
                  <a:gd name="T58" fmla="*/ 309 w 543"/>
                  <a:gd name="T59" fmla="*/ 108 h 700"/>
                  <a:gd name="T60" fmla="*/ 315 w 543"/>
                  <a:gd name="T61" fmla="*/ 160 h 700"/>
                  <a:gd name="T62" fmla="*/ 261 w 543"/>
                  <a:gd name="T63" fmla="*/ 166 h 700"/>
                  <a:gd name="T64" fmla="*/ 136 w 543"/>
                  <a:gd name="T65" fmla="*/ 160 h 700"/>
                  <a:gd name="T66" fmla="*/ 183 w 543"/>
                  <a:gd name="T67" fmla="*/ 588 h 700"/>
                  <a:gd name="T68" fmla="*/ 32 w 543"/>
                  <a:gd name="T69" fmla="*/ 290 h 700"/>
                  <a:gd name="T70" fmla="*/ 38 w 543"/>
                  <a:gd name="T71" fmla="*/ 152 h 700"/>
                  <a:gd name="T72" fmla="*/ 105 w 543"/>
                  <a:gd name="T73" fmla="*/ 158 h 700"/>
                  <a:gd name="T74" fmla="*/ 123 w 543"/>
                  <a:gd name="T75" fmla="*/ 197 h 700"/>
                  <a:gd name="T76" fmla="*/ 329 w 543"/>
                  <a:gd name="T77" fmla="*/ 197 h 700"/>
                  <a:gd name="T78" fmla="*/ 347 w 543"/>
                  <a:gd name="T79" fmla="*/ 158 h 700"/>
                  <a:gd name="T80" fmla="*/ 382 w 543"/>
                  <a:gd name="T81" fmla="*/ 152 h 700"/>
                  <a:gd name="T82" fmla="*/ 420 w 543"/>
                  <a:gd name="T83" fmla="*/ 157 h 700"/>
                  <a:gd name="T84" fmla="*/ 420 w 543"/>
                  <a:gd name="T85" fmla="*/ 327 h 700"/>
                  <a:gd name="T86" fmla="*/ 404 w 543"/>
                  <a:gd name="T87" fmla="*/ 329 h 700"/>
                  <a:gd name="T88" fmla="*/ 276 w 543"/>
                  <a:gd name="T89" fmla="*/ 339 h 700"/>
                  <a:gd name="T90" fmla="*/ 175 w 543"/>
                  <a:gd name="T91" fmla="*/ 452 h 700"/>
                  <a:gd name="T92" fmla="*/ 507 w 543"/>
                  <a:gd name="T93" fmla="*/ 536 h 700"/>
                  <a:gd name="T94" fmla="*/ 391 w 543"/>
                  <a:gd name="T95" fmla="*/ 661 h 700"/>
                  <a:gd name="T96" fmla="*/ 282 w 543"/>
                  <a:gd name="T97" fmla="*/ 648 h 700"/>
                  <a:gd name="T98" fmla="*/ 211 w 543"/>
                  <a:gd name="T99" fmla="*/ 572 h 700"/>
                  <a:gd name="T100" fmla="*/ 278 w 543"/>
                  <a:gd name="T101" fmla="*/ 374 h 700"/>
                  <a:gd name="T102" fmla="*/ 481 w 543"/>
                  <a:gd name="T103" fmla="*/ 421 h 700"/>
                  <a:gd name="T104" fmla="*/ 507 w 543"/>
                  <a:gd name="T105" fmla="*/ 536 h 7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43" h="700">
                    <a:moveTo>
                      <a:pt x="538" y="473"/>
                    </a:moveTo>
                    <a:cubicBezTo>
                      <a:pt x="534" y="454"/>
                      <a:pt x="528" y="437"/>
                      <a:pt x="519" y="420"/>
                    </a:cubicBezTo>
                    <a:cubicBezTo>
                      <a:pt x="504" y="393"/>
                      <a:pt x="483" y="370"/>
                      <a:pt x="457" y="353"/>
                    </a:cubicBezTo>
                    <a:cubicBezTo>
                      <a:pt x="453" y="351"/>
                      <a:pt x="452" y="348"/>
                      <a:pt x="452" y="344"/>
                    </a:cubicBezTo>
                    <a:cubicBezTo>
                      <a:pt x="452" y="276"/>
                      <a:pt x="452" y="208"/>
                      <a:pt x="452" y="140"/>
                    </a:cubicBezTo>
                    <a:cubicBezTo>
                      <a:pt x="452" y="137"/>
                      <a:pt x="452" y="134"/>
                      <a:pt x="451" y="131"/>
                    </a:cubicBezTo>
                    <a:cubicBezTo>
                      <a:pt x="448" y="123"/>
                      <a:pt x="442" y="120"/>
                      <a:pt x="434" y="120"/>
                    </a:cubicBezTo>
                    <a:cubicBezTo>
                      <a:pt x="407" y="120"/>
                      <a:pt x="380" y="120"/>
                      <a:pt x="353" y="120"/>
                    </a:cubicBezTo>
                    <a:cubicBezTo>
                      <a:pt x="352" y="120"/>
                      <a:pt x="351" y="120"/>
                      <a:pt x="350" y="120"/>
                    </a:cubicBezTo>
                    <a:cubicBezTo>
                      <a:pt x="350" y="120"/>
                      <a:pt x="350" y="120"/>
                      <a:pt x="350" y="120"/>
                    </a:cubicBezTo>
                    <a:cubicBezTo>
                      <a:pt x="347" y="120"/>
                      <a:pt x="347" y="119"/>
                      <a:pt x="347" y="114"/>
                    </a:cubicBezTo>
                    <a:cubicBezTo>
                      <a:pt x="347" y="107"/>
                      <a:pt x="347" y="100"/>
                      <a:pt x="347" y="93"/>
                    </a:cubicBezTo>
                    <a:cubicBezTo>
                      <a:pt x="347" y="81"/>
                      <a:pt x="341" y="76"/>
                      <a:pt x="329" y="76"/>
                    </a:cubicBezTo>
                    <a:cubicBezTo>
                      <a:pt x="322" y="75"/>
                      <a:pt x="316" y="75"/>
                      <a:pt x="309" y="76"/>
                    </a:cubicBezTo>
                    <a:cubicBezTo>
                      <a:pt x="304" y="76"/>
                      <a:pt x="303" y="74"/>
                      <a:pt x="302" y="69"/>
                    </a:cubicBezTo>
                    <a:cubicBezTo>
                      <a:pt x="300" y="48"/>
                      <a:pt x="290" y="31"/>
                      <a:pt x="273" y="18"/>
                    </a:cubicBezTo>
                    <a:cubicBezTo>
                      <a:pt x="269" y="15"/>
                      <a:pt x="265" y="13"/>
                      <a:pt x="261" y="10"/>
                    </a:cubicBezTo>
                    <a:cubicBezTo>
                      <a:pt x="261" y="10"/>
                      <a:pt x="261" y="10"/>
                      <a:pt x="261" y="10"/>
                    </a:cubicBezTo>
                    <a:cubicBezTo>
                      <a:pt x="259" y="9"/>
                      <a:pt x="257" y="8"/>
                      <a:pt x="255" y="8"/>
                    </a:cubicBezTo>
                    <a:cubicBezTo>
                      <a:pt x="249" y="5"/>
                      <a:pt x="242" y="3"/>
                      <a:pt x="234" y="2"/>
                    </a:cubicBezTo>
                    <a:cubicBezTo>
                      <a:pt x="233" y="2"/>
                      <a:pt x="232" y="2"/>
                      <a:pt x="231" y="2"/>
                    </a:cubicBezTo>
                    <a:cubicBezTo>
                      <a:pt x="231" y="2"/>
                      <a:pt x="231" y="2"/>
                      <a:pt x="231" y="2"/>
                    </a:cubicBezTo>
                    <a:cubicBezTo>
                      <a:pt x="212" y="0"/>
                      <a:pt x="194" y="6"/>
                      <a:pt x="179" y="18"/>
                    </a:cubicBezTo>
                    <a:cubicBezTo>
                      <a:pt x="162" y="31"/>
                      <a:pt x="152" y="48"/>
                      <a:pt x="150" y="69"/>
                    </a:cubicBezTo>
                    <a:cubicBezTo>
                      <a:pt x="149" y="74"/>
                      <a:pt x="148" y="76"/>
                      <a:pt x="143" y="75"/>
                    </a:cubicBezTo>
                    <a:cubicBezTo>
                      <a:pt x="136" y="75"/>
                      <a:pt x="129" y="75"/>
                      <a:pt x="123" y="75"/>
                    </a:cubicBezTo>
                    <a:cubicBezTo>
                      <a:pt x="111" y="75"/>
                      <a:pt x="105" y="81"/>
                      <a:pt x="105" y="93"/>
                    </a:cubicBezTo>
                    <a:cubicBezTo>
                      <a:pt x="105" y="100"/>
                      <a:pt x="105" y="107"/>
                      <a:pt x="105" y="114"/>
                    </a:cubicBezTo>
                    <a:cubicBezTo>
                      <a:pt x="105" y="120"/>
                      <a:pt x="105" y="120"/>
                      <a:pt x="98" y="120"/>
                    </a:cubicBezTo>
                    <a:cubicBezTo>
                      <a:pt x="72" y="120"/>
                      <a:pt x="45" y="121"/>
                      <a:pt x="18" y="120"/>
                    </a:cubicBezTo>
                    <a:cubicBezTo>
                      <a:pt x="7" y="120"/>
                      <a:pt x="0" y="127"/>
                      <a:pt x="0" y="139"/>
                    </a:cubicBezTo>
                    <a:cubicBezTo>
                      <a:pt x="0" y="216"/>
                      <a:pt x="0" y="293"/>
                      <a:pt x="0" y="371"/>
                    </a:cubicBezTo>
                    <a:cubicBezTo>
                      <a:pt x="0" y="448"/>
                      <a:pt x="0" y="526"/>
                      <a:pt x="0" y="603"/>
                    </a:cubicBezTo>
                    <a:cubicBezTo>
                      <a:pt x="0" y="604"/>
                      <a:pt x="0" y="605"/>
                      <a:pt x="0" y="606"/>
                    </a:cubicBezTo>
                    <a:cubicBezTo>
                      <a:pt x="0" y="607"/>
                      <a:pt x="0" y="607"/>
                      <a:pt x="0" y="607"/>
                    </a:cubicBezTo>
                    <a:cubicBezTo>
                      <a:pt x="0" y="607"/>
                      <a:pt x="0" y="607"/>
                      <a:pt x="0" y="607"/>
                    </a:cubicBezTo>
                    <a:cubicBezTo>
                      <a:pt x="1" y="609"/>
                      <a:pt x="1" y="610"/>
                      <a:pt x="1" y="611"/>
                    </a:cubicBezTo>
                    <a:cubicBezTo>
                      <a:pt x="4" y="619"/>
                      <a:pt x="11" y="621"/>
                      <a:pt x="19" y="621"/>
                    </a:cubicBezTo>
                    <a:cubicBezTo>
                      <a:pt x="78" y="621"/>
                      <a:pt x="138" y="621"/>
                      <a:pt x="197" y="621"/>
                    </a:cubicBezTo>
                    <a:cubicBezTo>
                      <a:pt x="201" y="621"/>
                      <a:pt x="203" y="622"/>
                      <a:pt x="206" y="625"/>
                    </a:cubicBezTo>
                    <a:cubicBezTo>
                      <a:pt x="216" y="636"/>
                      <a:pt x="226" y="647"/>
                      <a:pt x="237" y="657"/>
                    </a:cubicBezTo>
                    <a:cubicBezTo>
                      <a:pt x="261" y="677"/>
                      <a:pt x="290" y="689"/>
                      <a:pt x="321" y="695"/>
                    </a:cubicBezTo>
                    <a:cubicBezTo>
                      <a:pt x="350" y="700"/>
                      <a:pt x="378" y="698"/>
                      <a:pt x="406" y="690"/>
                    </a:cubicBezTo>
                    <a:cubicBezTo>
                      <a:pt x="433" y="682"/>
                      <a:pt x="457" y="669"/>
                      <a:pt x="478" y="651"/>
                    </a:cubicBezTo>
                    <a:cubicBezTo>
                      <a:pt x="511" y="621"/>
                      <a:pt x="532" y="584"/>
                      <a:pt x="539" y="540"/>
                    </a:cubicBezTo>
                    <a:cubicBezTo>
                      <a:pt x="543" y="518"/>
                      <a:pt x="542" y="495"/>
                      <a:pt x="538" y="473"/>
                    </a:cubicBezTo>
                    <a:close/>
                    <a:moveTo>
                      <a:pt x="197" y="44"/>
                    </a:moveTo>
                    <a:cubicBezTo>
                      <a:pt x="202" y="40"/>
                      <a:pt x="209" y="36"/>
                      <a:pt x="215" y="35"/>
                    </a:cubicBezTo>
                    <a:cubicBezTo>
                      <a:pt x="215" y="35"/>
                      <a:pt x="215" y="35"/>
                      <a:pt x="215" y="35"/>
                    </a:cubicBezTo>
                    <a:cubicBezTo>
                      <a:pt x="229" y="32"/>
                      <a:pt x="244" y="35"/>
                      <a:pt x="255" y="45"/>
                    </a:cubicBezTo>
                    <a:cubicBezTo>
                      <a:pt x="257" y="46"/>
                      <a:pt x="259" y="48"/>
                      <a:pt x="261" y="50"/>
                    </a:cubicBezTo>
                    <a:cubicBezTo>
                      <a:pt x="261" y="50"/>
                      <a:pt x="261" y="51"/>
                      <a:pt x="261" y="51"/>
                    </a:cubicBezTo>
                    <a:cubicBezTo>
                      <a:pt x="261" y="51"/>
                      <a:pt x="261" y="51"/>
                      <a:pt x="261" y="51"/>
                    </a:cubicBezTo>
                    <a:cubicBezTo>
                      <a:pt x="267" y="57"/>
                      <a:pt x="270" y="65"/>
                      <a:pt x="271" y="76"/>
                    </a:cubicBezTo>
                    <a:cubicBezTo>
                      <a:pt x="268" y="76"/>
                      <a:pt x="212" y="75"/>
                      <a:pt x="188" y="75"/>
                    </a:cubicBezTo>
                    <a:cubicBezTo>
                      <a:pt x="186" y="75"/>
                      <a:pt x="184" y="75"/>
                      <a:pt x="181" y="75"/>
                    </a:cubicBezTo>
                    <a:cubicBezTo>
                      <a:pt x="182" y="62"/>
                      <a:pt x="188" y="52"/>
                      <a:pt x="197" y="44"/>
                    </a:cubicBezTo>
                    <a:close/>
                    <a:moveTo>
                      <a:pt x="137" y="107"/>
                    </a:moveTo>
                    <a:cubicBezTo>
                      <a:pt x="139" y="107"/>
                      <a:pt x="141" y="107"/>
                      <a:pt x="142" y="107"/>
                    </a:cubicBezTo>
                    <a:cubicBezTo>
                      <a:pt x="167" y="107"/>
                      <a:pt x="278" y="108"/>
                      <a:pt x="309" y="108"/>
                    </a:cubicBezTo>
                    <a:cubicBezTo>
                      <a:pt x="311" y="108"/>
                      <a:pt x="313" y="108"/>
                      <a:pt x="315" y="108"/>
                    </a:cubicBezTo>
                    <a:cubicBezTo>
                      <a:pt x="315" y="110"/>
                      <a:pt x="315" y="145"/>
                      <a:pt x="315" y="160"/>
                    </a:cubicBezTo>
                    <a:cubicBezTo>
                      <a:pt x="315" y="165"/>
                      <a:pt x="314" y="166"/>
                      <a:pt x="310" y="166"/>
                    </a:cubicBezTo>
                    <a:cubicBezTo>
                      <a:pt x="293" y="166"/>
                      <a:pt x="261" y="166"/>
                      <a:pt x="261" y="166"/>
                    </a:cubicBezTo>
                    <a:cubicBezTo>
                      <a:pt x="221" y="165"/>
                      <a:pt x="182" y="165"/>
                      <a:pt x="142" y="166"/>
                    </a:cubicBezTo>
                    <a:cubicBezTo>
                      <a:pt x="138" y="166"/>
                      <a:pt x="136" y="165"/>
                      <a:pt x="136" y="160"/>
                    </a:cubicBezTo>
                    <a:cubicBezTo>
                      <a:pt x="137" y="144"/>
                      <a:pt x="137" y="123"/>
                      <a:pt x="137" y="107"/>
                    </a:cubicBezTo>
                    <a:close/>
                    <a:moveTo>
                      <a:pt x="183" y="588"/>
                    </a:moveTo>
                    <a:cubicBezTo>
                      <a:pt x="159" y="589"/>
                      <a:pt x="31" y="587"/>
                      <a:pt x="31" y="587"/>
                    </a:cubicBezTo>
                    <a:cubicBezTo>
                      <a:pt x="31" y="587"/>
                      <a:pt x="32" y="374"/>
                      <a:pt x="32" y="290"/>
                    </a:cubicBezTo>
                    <a:cubicBezTo>
                      <a:pt x="32" y="246"/>
                      <a:pt x="32" y="202"/>
                      <a:pt x="32" y="158"/>
                    </a:cubicBezTo>
                    <a:cubicBezTo>
                      <a:pt x="32" y="154"/>
                      <a:pt x="33" y="152"/>
                      <a:pt x="38" y="152"/>
                    </a:cubicBezTo>
                    <a:cubicBezTo>
                      <a:pt x="58" y="152"/>
                      <a:pt x="79" y="152"/>
                      <a:pt x="99" y="152"/>
                    </a:cubicBezTo>
                    <a:cubicBezTo>
                      <a:pt x="104" y="152"/>
                      <a:pt x="105" y="154"/>
                      <a:pt x="105" y="158"/>
                    </a:cubicBezTo>
                    <a:cubicBezTo>
                      <a:pt x="105" y="165"/>
                      <a:pt x="105" y="173"/>
                      <a:pt x="105" y="180"/>
                    </a:cubicBezTo>
                    <a:cubicBezTo>
                      <a:pt x="105" y="190"/>
                      <a:pt x="113" y="197"/>
                      <a:pt x="123" y="197"/>
                    </a:cubicBezTo>
                    <a:cubicBezTo>
                      <a:pt x="154" y="197"/>
                      <a:pt x="184" y="197"/>
                      <a:pt x="215" y="197"/>
                    </a:cubicBezTo>
                    <a:cubicBezTo>
                      <a:pt x="215" y="197"/>
                      <a:pt x="291" y="197"/>
                      <a:pt x="329" y="197"/>
                    </a:cubicBezTo>
                    <a:cubicBezTo>
                      <a:pt x="339" y="197"/>
                      <a:pt x="347" y="191"/>
                      <a:pt x="347" y="180"/>
                    </a:cubicBezTo>
                    <a:cubicBezTo>
                      <a:pt x="347" y="173"/>
                      <a:pt x="347" y="165"/>
                      <a:pt x="347" y="158"/>
                    </a:cubicBezTo>
                    <a:cubicBezTo>
                      <a:pt x="347" y="154"/>
                      <a:pt x="348" y="152"/>
                      <a:pt x="352" y="152"/>
                    </a:cubicBezTo>
                    <a:cubicBezTo>
                      <a:pt x="362" y="152"/>
                      <a:pt x="382" y="152"/>
                      <a:pt x="382" y="152"/>
                    </a:cubicBezTo>
                    <a:cubicBezTo>
                      <a:pt x="393" y="152"/>
                      <a:pt x="404" y="152"/>
                      <a:pt x="416" y="152"/>
                    </a:cubicBezTo>
                    <a:cubicBezTo>
                      <a:pt x="419" y="152"/>
                      <a:pt x="420" y="153"/>
                      <a:pt x="420" y="157"/>
                    </a:cubicBezTo>
                    <a:cubicBezTo>
                      <a:pt x="420" y="168"/>
                      <a:pt x="420" y="179"/>
                      <a:pt x="420" y="190"/>
                    </a:cubicBezTo>
                    <a:cubicBezTo>
                      <a:pt x="420" y="235"/>
                      <a:pt x="420" y="281"/>
                      <a:pt x="420" y="327"/>
                    </a:cubicBezTo>
                    <a:cubicBezTo>
                      <a:pt x="420" y="329"/>
                      <a:pt x="420" y="331"/>
                      <a:pt x="420" y="334"/>
                    </a:cubicBezTo>
                    <a:cubicBezTo>
                      <a:pt x="414" y="332"/>
                      <a:pt x="409" y="331"/>
                      <a:pt x="404" y="329"/>
                    </a:cubicBezTo>
                    <a:cubicBezTo>
                      <a:pt x="378" y="321"/>
                      <a:pt x="351" y="321"/>
                      <a:pt x="324" y="324"/>
                    </a:cubicBezTo>
                    <a:cubicBezTo>
                      <a:pt x="308" y="327"/>
                      <a:pt x="292" y="332"/>
                      <a:pt x="276" y="339"/>
                    </a:cubicBezTo>
                    <a:cubicBezTo>
                      <a:pt x="275" y="339"/>
                      <a:pt x="261" y="346"/>
                      <a:pt x="261" y="346"/>
                    </a:cubicBezTo>
                    <a:cubicBezTo>
                      <a:pt x="220" y="371"/>
                      <a:pt x="190" y="406"/>
                      <a:pt x="175" y="452"/>
                    </a:cubicBezTo>
                    <a:cubicBezTo>
                      <a:pt x="160" y="498"/>
                      <a:pt x="164" y="544"/>
                      <a:pt x="183" y="588"/>
                    </a:cubicBezTo>
                    <a:close/>
                    <a:moveTo>
                      <a:pt x="507" y="536"/>
                    </a:moveTo>
                    <a:cubicBezTo>
                      <a:pt x="501" y="572"/>
                      <a:pt x="484" y="603"/>
                      <a:pt x="456" y="627"/>
                    </a:cubicBezTo>
                    <a:cubicBezTo>
                      <a:pt x="437" y="644"/>
                      <a:pt x="415" y="655"/>
                      <a:pt x="391" y="661"/>
                    </a:cubicBezTo>
                    <a:cubicBezTo>
                      <a:pt x="376" y="665"/>
                      <a:pt x="361" y="666"/>
                      <a:pt x="346" y="666"/>
                    </a:cubicBezTo>
                    <a:cubicBezTo>
                      <a:pt x="324" y="665"/>
                      <a:pt x="302" y="659"/>
                      <a:pt x="282" y="648"/>
                    </a:cubicBezTo>
                    <a:cubicBezTo>
                      <a:pt x="280" y="647"/>
                      <a:pt x="270" y="641"/>
                      <a:pt x="268" y="640"/>
                    </a:cubicBezTo>
                    <a:cubicBezTo>
                      <a:pt x="242" y="623"/>
                      <a:pt x="224" y="600"/>
                      <a:pt x="211" y="572"/>
                    </a:cubicBezTo>
                    <a:cubicBezTo>
                      <a:pt x="198" y="544"/>
                      <a:pt x="195" y="514"/>
                      <a:pt x="200" y="484"/>
                    </a:cubicBezTo>
                    <a:cubicBezTo>
                      <a:pt x="209" y="435"/>
                      <a:pt x="235" y="398"/>
                      <a:pt x="278" y="374"/>
                    </a:cubicBezTo>
                    <a:cubicBezTo>
                      <a:pt x="304" y="359"/>
                      <a:pt x="331" y="352"/>
                      <a:pt x="360" y="354"/>
                    </a:cubicBezTo>
                    <a:cubicBezTo>
                      <a:pt x="411" y="357"/>
                      <a:pt x="452" y="379"/>
                      <a:pt x="481" y="421"/>
                    </a:cubicBezTo>
                    <a:cubicBezTo>
                      <a:pt x="493" y="437"/>
                      <a:pt x="501" y="455"/>
                      <a:pt x="506" y="475"/>
                    </a:cubicBezTo>
                    <a:cubicBezTo>
                      <a:pt x="510" y="495"/>
                      <a:pt x="511" y="515"/>
                      <a:pt x="507" y="536"/>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grpSp>
        <p:cxnSp>
          <p:nvCxnSpPr>
            <p:cNvPr id="8" name="Straight Connector 2">
              <a:extLst>
                <a:ext uri="{FF2B5EF4-FFF2-40B4-BE49-F238E27FC236}">
                  <a16:creationId xmlns:a16="http://schemas.microsoft.com/office/drawing/2014/main" id="{8E102593-7A46-4CCC-B667-40B0C9B2FBFF}"/>
                </a:ext>
              </a:extLst>
            </p:cNvPr>
            <p:cNvCxnSpPr/>
            <p:nvPr/>
          </p:nvCxnSpPr>
          <p:spPr>
            <a:xfrm>
              <a:off x="2489200" y="2743200"/>
              <a:ext cx="185928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21">
              <a:extLst>
                <a:ext uri="{FF2B5EF4-FFF2-40B4-BE49-F238E27FC236}">
                  <a16:creationId xmlns:a16="http://schemas.microsoft.com/office/drawing/2014/main" id="{09825E10-E963-40A2-8D60-38BF5F59E88E}"/>
                </a:ext>
              </a:extLst>
            </p:cNvPr>
            <p:cNvCxnSpPr/>
            <p:nvPr/>
          </p:nvCxnSpPr>
          <p:spPr>
            <a:xfrm>
              <a:off x="2489200" y="3063240"/>
              <a:ext cx="185928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22">
              <a:extLst>
                <a:ext uri="{FF2B5EF4-FFF2-40B4-BE49-F238E27FC236}">
                  <a16:creationId xmlns:a16="http://schemas.microsoft.com/office/drawing/2014/main" id="{FB046409-37B1-4DC5-999D-9FC5F7A58BFB}"/>
                </a:ext>
              </a:extLst>
            </p:cNvPr>
            <p:cNvCxnSpPr>
              <a:cxnSpLocks/>
            </p:cNvCxnSpPr>
            <p:nvPr/>
          </p:nvCxnSpPr>
          <p:spPr>
            <a:xfrm>
              <a:off x="2489200" y="3383280"/>
              <a:ext cx="85344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27">
              <a:extLst>
                <a:ext uri="{FF2B5EF4-FFF2-40B4-BE49-F238E27FC236}">
                  <a16:creationId xmlns:a16="http://schemas.microsoft.com/office/drawing/2014/main" id="{EE96DFA0-8A99-4F91-ABEA-A07F99F28406}"/>
                </a:ext>
              </a:extLst>
            </p:cNvPr>
            <p:cNvCxnSpPr>
              <a:cxnSpLocks/>
            </p:cNvCxnSpPr>
            <p:nvPr/>
          </p:nvCxnSpPr>
          <p:spPr>
            <a:xfrm>
              <a:off x="2489200" y="3693160"/>
              <a:ext cx="635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28">
              <a:extLst>
                <a:ext uri="{FF2B5EF4-FFF2-40B4-BE49-F238E27FC236}">
                  <a16:creationId xmlns:a16="http://schemas.microsoft.com/office/drawing/2014/main" id="{9EC191D0-7D56-4F1D-847A-F697464F2203}"/>
                </a:ext>
              </a:extLst>
            </p:cNvPr>
            <p:cNvCxnSpPr>
              <a:cxnSpLocks/>
            </p:cNvCxnSpPr>
            <p:nvPr/>
          </p:nvCxnSpPr>
          <p:spPr>
            <a:xfrm>
              <a:off x="2489200" y="4013200"/>
              <a:ext cx="47752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29">
              <a:extLst>
                <a:ext uri="{FF2B5EF4-FFF2-40B4-BE49-F238E27FC236}">
                  <a16:creationId xmlns:a16="http://schemas.microsoft.com/office/drawing/2014/main" id="{5B5B15FC-4E54-438C-B066-3B49C8619FAA}"/>
                </a:ext>
              </a:extLst>
            </p:cNvPr>
            <p:cNvCxnSpPr>
              <a:cxnSpLocks/>
            </p:cNvCxnSpPr>
            <p:nvPr/>
          </p:nvCxnSpPr>
          <p:spPr>
            <a:xfrm>
              <a:off x="2489200" y="4333240"/>
              <a:ext cx="42672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39">
              <a:extLst>
                <a:ext uri="{FF2B5EF4-FFF2-40B4-BE49-F238E27FC236}">
                  <a16:creationId xmlns:a16="http://schemas.microsoft.com/office/drawing/2014/main" id="{F8CB4BFB-9E30-4C22-9681-3EEF2D79CA46}"/>
                </a:ext>
              </a:extLst>
            </p:cNvPr>
            <p:cNvCxnSpPr>
              <a:cxnSpLocks/>
            </p:cNvCxnSpPr>
            <p:nvPr/>
          </p:nvCxnSpPr>
          <p:spPr>
            <a:xfrm>
              <a:off x="2489200" y="4638040"/>
              <a:ext cx="42672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0" name="Oval 20">
            <a:extLst>
              <a:ext uri="{FF2B5EF4-FFF2-40B4-BE49-F238E27FC236}">
                <a16:creationId xmlns:a16="http://schemas.microsoft.com/office/drawing/2014/main" id="{A08D2C97-B623-40B1-8B16-C2944DABE5E1}"/>
              </a:ext>
            </a:extLst>
          </p:cNvPr>
          <p:cNvSpPr>
            <a:spLocks noChangeArrowheads="1"/>
          </p:cNvSpPr>
          <p:nvPr/>
        </p:nvSpPr>
        <p:spPr bwMode="auto">
          <a:xfrm>
            <a:off x="5765766" y="1920875"/>
            <a:ext cx="660464" cy="657690"/>
          </a:xfrm>
          <a:prstGeom prst="ellipse">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Rectangle: Rounded Corners 23">
            <a:extLst>
              <a:ext uri="{FF2B5EF4-FFF2-40B4-BE49-F238E27FC236}">
                <a16:creationId xmlns:a16="http://schemas.microsoft.com/office/drawing/2014/main" id="{BFDC0ED3-222E-4F2E-BF50-E0A3E20DE9CD}"/>
              </a:ext>
            </a:extLst>
          </p:cNvPr>
          <p:cNvSpPr/>
          <p:nvPr/>
        </p:nvSpPr>
        <p:spPr>
          <a:xfrm rot="2700000">
            <a:off x="5924079" y="2247769"/>
            <a:ext cx="205179" cy="9540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Rounded Corners 24">
            <a:extLst>
              <a:ext uri="{FF2B5EF4-FFF2-40B4-BE49-F238E27FC236}">
                <a16:creationId xmlns:a16="http://schemas.microsoft.com/office/drawing/2014/main" id="{562D8BB3-D789-41CF-B688-657300DBCB19}"/>
              </a:ext>
            </a:extLst>
          </p:cNvPr>
          <p:cNvSpPr/>
          <p:nvPr/>
        </p:nvSpPr>
        <p:spPr>
          <a:xfrm rot="8100000">
            <a:off x="5986727" y="2200236"/>
            <a:ext cx="339627" cy="9540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4" name="Gruppieren 43">
            <a:extLst>
              <a:ext uri="{FF2B5EF4-FFF2-40B4-BE49-F238E27FC236}">
                <a16:creationId xmlns:a16="http://schemas.microsoft.com/office/drawing/2014/main" id="{1477B6D2-D83C-4241-9DB2-F6DDCAFA8CC8}"/>
              </a:ext>
            </a:extLst>
          </p:cNvPr>
          <p:cNvGrpSpPr/>
          <p:nvPr userDrawn="1"/>
        </p:nvGrpSpPr>
        <p:grpSpPr>
          <a:xfrm>
            <a:off x="5789090" y="3249755"/>
            <a:ext cx="660464" cy="657690"/>
            <a:chOff x="5789090" y="3249755"/>
            <a:chExt cx="660464" cy="657690"/>
          </a:xfrm>
        </p:grpSpPr>
        <p:sp>
          <p:nvSpPr>
            <p:cNvPr id="25" name="Oval 32">
              <a:extLst>
                <a:ext uri="{FF2B5EF4-FFF2-40B4-BE49-F238E27FC236}">
                  <a16:creationId xmlns:a16="http://schemas.microsoft.com/office/drawing/2014/main" id="{E42F96D4-F699-4BCD-BE8F-F3B5D4FA4B05}"/>
                </a:ext>
              </a:extLst>
            </p:cNvPr>
            <p:cNvSpPr>
              <a:spLocks noChangeArrowheads="1"/>
            </p:cNvSpPr>
            <p:nvPr/>
          </p:nvSpPr>
          <p:spPr bwMode="auto">
            <a:xfrm>
              <a:off x="5789090" y="3249755"/>
              <a:ext cx="660464" cy="657690"/>
            </a:xfrm>
            <a:prstGeom prst="ellipse">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Rectangle: Rounded Corners 33">
              <a:extLst>
                <a:ext uri="{FF2B5EF4-FFF2-40B4-BE49-F238E27FC236}">
                  <a16:creationId xmlns:a16="http://schemas.microsoft.com/office/drawing/2014/main" id="{D03DC0C5-6ADB-4016-9587-D358E9DF4F8E}"/>
                </a:ext>
              </a:extLst>
            </p:cNvPr>
            <p:cNvSpPr/>
            <p:nvPr/>
          </p:nvSpPr>
          <p:spPr>
            <a:xfrm rot="2700000">
              <a:off x="5947403" y="3576649"/>
              <a:ext cx="205179" cy="9540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Rounded Corners 34">
              <a:extLst>
                <a:ext uri="{FF2B5EF4-FFF2-40B4-BE49-F238E27FC236}">
                  <a16:creationId xmlns:a16="http://schemas.microsoft.com/office/drawing/2014/main" id="{FCA69CCA-BEB7-4AFB-94FD-2BFD3E57206F}"/>
                </a:ext>
              </a:extLst>
            </p:cNvPr>
            <p:cNvSpPr/>
            <p:nvPr/>
          </p:nvSpPr>
          <p:spPr>
            <a:xfrm rot="8100000">
              <a:off x="6010051" y="3529116"/>
              <a:ext cx="339627" cy="9540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8" name="Textplatzhalter 37">
            <a:extLst>
              <a:ext uri="{FF2B5EF4-FFF2-40B4-BE49-F238E27FC236}">
                <a16:creationId xmlns:a16="http://schemas.microsoft.com/office/drawing/2014/main" id="{F3D1D0F3-3E5C-4AC0-953F-26FCA3D479A3}"/>
              </a:ext>
            </a:extLst>
          </p:cNvPr>
          <p:cNvSpPr>
            <a:spLocks noGrp="1"/>
          </p:cNvSpPr>
          <p:nvPr userDrawn="1">
            <p:ph type="body" sz="quarter" idx="12" hasCustomPrompt="1"/>
          </p:nvPr>
        </p:nvSpPr>
        <p:spPr>
          <a:xfrm>
            <a:off x="6664325" y="1920875"/>
            <a:ext cx="4689475" cy="395288"/>
          </a:xfrm>
        </p:spPr>
        <p:txBody>
          <a:bodyPr anchor="ctr">
            <a:noAutofit/>
          </a:bodyPr>
          <a:lstStyle>
            <a:lvl1pPr marL="0" indent="0">
              <a:buNone/>
              <a:defRPr sz="2400" b="1">
                <a:latin typeface="Noto Sans" panose="020B0502040504020204"/>
              </a:defRPr>
            </a:lvl1pPr>
          </a:lstStyle>
          <a:p>
            <a:pPr lvl="0"/>
            <a:r>
              <a:rPr lang="de-DE"/>
              <a:t>Lernziel 1</a:t>
            </a:r>
          </a:p>
        </p:txBody>
      </p:sp>
      <p:sp>
        <p:nvSpPr>
          <p:cNvPr id="39" name="Textplatzhalter 37">
            <a:extLst>
              <a:ext uri="{FF2B5EF4-FFF2-40B4-BE49-F238E27FC236}">
                <a16:creationId xmlns:a16="http://schemas.microsoft.com/office/drawing/2014/main" id="{251833FA-DF22-40B1-9D7F-9D9E3ED79DC4}"/>
              </a:ext>
            </a:extLst>
          </p:cNvPr>
          <p:cNvSpPr>
            <a:spLocks noGrp="1"/>
          </p:cNvSpPr>
          <p:nvPr userDrawn="1">
            <p:ph type="body" sz="quarter" idx="13" hasCustomPrompt="1"/>
          </p:nvPr>
        </p:nvSpPr>
        <p:spPr>
          <a:xfrm>
            <a:off x="6664325" y="2398704"/>
            <a:ext cx="4689475" cy="657690"/>
          </a:xfrm>
        </p:spPr>
        <p:txBody>
          <a:bodyPr anchor="ct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800" b="0">
                <a:latin typeface="Noto Sans" panose="020B0502040504020204"/>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de-DE"/>
              <a:t>Textuelle Beschreibung des Lernziels. Textuelle Beschreibung des Lernziels. </a:t>
            </a:r>
          </a:p>
        </p:txBody>
      </p:sp>
      <p:sp>
        <p:nvSpPr>
          <p:cNvPr id="40" name="Textplatzhalter 37">
            <a:extLst>
              <a:ext uri="{FF2B5EF4-FFF2-40B4-BE49-F238E27FC236}">
                <a16:creationId xmlns:a16="http://schemas.microsoft.com/office/drawing/2014/main" id="{94D59C30-B00B-4D3D-A420-DC97A4880496}"/>
              </a:ext>
            </a:extLst>
          </p:cNvPr>
          <p:cNvSpPr>
            <a:spLocks noGrp="1"/>
          </p:cNvSpPr>
          <p:nvPr userDrawn="1">
            <p:ph type="body" sz="quarter" idx="14" hasCustomPrompt="1"/>
          </p:nvPr>
        </p:nvSpPr>
        <p:spPr>
          <a:xfrm>
            <a:off x="6649579" y="3250595"/>
            <a:ext cx="4689475" cy="395288"/>
          </a:xfrm>
        </p:spPr>
        <p:txBody>
          <a:bodyPr anchor="ctr">
            <a:noAutofit/>
          </a:bodyPr>
          <a:lstStyle>
            <a:lvl1pPr marL="0" indent="0">
              <a:buNone/>
              <a:defRPr sz="2400" b="1">
                <a:latin typeface="Noto Sans" panose="020B0502040504020204"/>
              </a:defRPr>
            </a:lvl1pPr>
          </a:lstStyle>
          <a:p>
            <a:pPr lvl="0"/>
            <a:r>
              <a:rPr lang="de-DE"/>
              <a:t>Lernziel 2</a:t>
            </a:r>
          </a:p>
        </p:txBody>
      </p:sp>
      <p:sp>
        <p:nvSpPr>
          <p:cNvPr id="41" name="Textplatzhalter 37">
            <a:extLst>
              <a:ext uri="{FF2B5EF4-FFF2-40B4-BE49-F238E27FC236}">
                <a16:creationId xmlns:a16="http://schemas.microsoft.com/office/drawing/2014/main" id="{D418F704-67A6-4624-88D0-8569EF6B815D}"/>
              </a:ext>
            </a:extLst>
          </p:cNvPr>
          <p:cNvSpPr>
            <a:spLocks noGrp="1"/>
          </p:cNvSpPr>
          <p:nvPr userDrawn="1">
            <p:ph type="body" sz="quarter" idx="15" hasCustomPrompt="1"/>
          </p:nvPr>
        </p:nvSpPr>
        <p:spPr>
          <a:xfrm>
            <a:off x="6649579" y="3728424"/>
            <a:ext cx="4689475" cy="657690"/>
          </a:xfrm>
        </p:spPr>
        <p:txBody>
          <a:bodyPr anchor="ct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800" b="0">
                <a:latin typeface="Noto Sans" panose="020B0502040504020204"/>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de-DE"/>
              <a:t>Textuelle Beschreibung des Lernziels. Textuelle Beschreibung des Lernziels. </a:t>
            </a:r>
          </a:p>
        </p:txBody>
      </p:sp>
      <p:sp>
        <p:nvSpPr>
          <p:cNvPr id="42" name="Textplatzhalter 37">
            <a:extLst>
              <a:ext uri="{FF2B5EF4-FFF2-40B4-BE49-F238E27FC236}">
                <a16:creationId xmlns:a16="http://schemas.microsoft.com/office/drawing/2014/main" id="{2BCEBA6F-535D-4F1B-906B-0443CAF27773}"/>
              </a:ext>
            </a:extLst>
          </p:cNvPr>
          <p:cNvSpPr>
            <a:spLocks noGrp="1"/>
          </p:cNvSpPr>
          <p:nvPr userDrawn="1">
            <p:ph type="body" sz="quarter" idx="16" hasCustomPrompt="1"/>
          </p:nvPr>
        </p:nvSpPr>
        <p:spPr>
          <a:xfrm>
            <a:off x="6649579" y="4580315"/>
            <a:ext cx="4689475" cy="395288"/>
          </a:xfrm>
        </p:spPr>
        <p:txBody>
          <a:bodyPr anchor="ctr">
            <a:noAutofit/>
          </a:bodyPr>
          <a:lstStyle>
            <a:lvl1pPr marL="0" indent="0">
              <a:buNone/>
              <a:defRPr sz="2400" b="1">
                <a:latin typeface="Noto Sans" panose="020B0502040504020204"/>
              </a:defRPr>
            </a:lvl1pPr>
          </a:lstStyle>
          <a:p>
            <a:pPr lvl="0"/>
            <a:r>
              <a:rPr lang="de-DE"/>
              <a:t>Lernziel 3</a:t>
            </a:r>
          </a:p>
        </p:txBody>
      </p:sp>
      <p:sp>
        <p:nvSpPr>
          <p:cNvPr id="43" name="Textplatzhalter 37">
            <a:extLst>
              <a:ext uri="{FF2B5EF4-FFF2-40B4-BE49-F238E27FC236}">
                <a16:creationId xmlns:a16="http://schemas.microsoft.com/office/drawing/2014/main" id="{1F3BECBA-7426-4EB5-84AE-84CA09E4009B}"/>
              </a:ext>
            </a:extLst>
          </p:cNvPr>
          <p:cNvSpPr>
            <a:spLocks noGrp="1"/>
          </p:cNvSpPr>
          <p:nvPr userDrawn="1">
            <p:ph type="body" sz="quarter" idx="17" hasCustomPrompt="1"/>
          </p:nvPr>
        </p:nvSpPr>
        <p:spPr>
          <a:xfrm>
            <a:off x="6649579" y="5058144"/>
            <a:ext cx="4689475" cy="657690"/>
          </a:xfrm>
        </p:spPr>
        <p:txBody>
          <a:bodyPr anchor="ct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800" b="0">
                <a:latin typeface="Noto Sans" panose="020B0502040504020204"/>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de-DE"/>
              <a:t>Textuelle Beschreibung des Lernziels. Textuelle Beschreibung des Lernziels. </a:t>
            </a:r>
          </a:p>
        </p:txBody>
      </p:sp>
      <p:grpSp>
        <p:nvGrpSpPr>
          <p:cNvPr id="45" name="Gruppieren 44">
            <a:extLst>
              <a:ext uri="{FF2B5EF4-FFF2-40B4-BE49-F238E27FC236}">
                <a16:creationId xmlns:a16="http://schemas.microsoft.com/office/drawing/2014/main" id="{DCE27EB4-F3D1-4BC1-B1CD-EDA14C743977}"/>
              </a:ext>
            </a:extLst>
          </p:cNvPr>
          <p:cNvGrpSpPr/>
          <p:nvPr userDrawn="1"/>
        </p:nvGrpSpPr>
        <p:grpSpPr>
          <a:xfrm>
            <a:off x="5765766" y="4578635"/>
            <a:ext cx="660464" cy="657690"/>
            <a:chOff x="5789090" y="3249755"/>
            <a:chExt cx="660464" cy="657690"/>
          </a:xfrm>
        </p:grpSpPr>
        <p:sp>
          <p:nvSpPr>
            <p:cNvPr id="46" name="Oval 32">
              <a:extLst>
                <a:ext uri="{FF2B5EF4-FFF2-40B4-BE49-F238E27FC236}">
                  <a16:creationId xmlns:a16="http://schemas.microsoft.com/office/drawing/2014/main" id="{A91B0FCD-0BE5-49E5-9FDB-4E4059C2570E}"/>
                </a:ext>
              </a:extLst>
            </p:cNvPr>
            <p:cNvSpPr>
              <a:spLocks noChangeArrowheads="1"/>
            </p:cNvSpPr>
            <p:nvPr/>
          </p:nvSpPr>
          <p:spPr bwMode="auto">
            <a:xfrm>
              <a:off x="5789090" y="3249755"/>
              <a:ext cx="660464" cy="657690"/>
            </a:xfrm>
            <a:prstGeom prst="ellipse">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47" name="Rectangle: Rounded Corners 33">
              <a:extLst>
                <a:ext uri="{FF2B5EF4-FFF2-40B4-BE49-F238E27FC236}">
                  <a16:creationId xmlns:a16="http://schemas.microsoft.com/office/drawing/2014/main" id="{19323B42-41F8-4C85-99F7-D8EE487C3B72}"/>
                </a:ext>
              </a:extLst>
            </p:cNvPr>
            <p:cNvSpPr/>
            <p:nvPr/>
          </p:nvSpPr>
          <p:spPr>
            <a:xfrm rot="2700000">
              <a:off x="5947403" y="3576649"/>
              <a:ext cx="205179" cy="9540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Rounded Corners 34">
              <a:extLst>
                <a:ext uri="{FF2B5EF4-FFF2-40B4-BE49-F238E27FC236}">
                  <a16:creationId xmlns:a16="http://schemas.microsoft.com/office/drawing/2014/main" id="{27BC5916-E28E-44CB-8FA2-5CC0E58FF53A}"/>
                </a:ext>
              </a:extLst>
            </p:cNvPr>
            <p:cNvSpPr/>
            <p:nvPr/>
          </p:nvSpPr>
          <p:spPr>
            <a:xfrm rot="8100000">
              <a:off x="6010051" y="3529116"/>
              <a:ext cx="339627" cy="9540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9" name="Rectangle 24">
            <a:extLst>
              <a:ext uri="{FF2B5EF4-FFF2-40B4-BE49-F238E27FC236}">
                <a16:creationId xmlns:a16="http://schemas.microsoft.com/office/drawing/2014/main" id="{C13F6445-F465-43C0-A19E-B5A81ADF8F4E}"/>
              </a:ext>
            </a:extLst>
          </p:cNvPr>
          <p:cNvSpPr/>
          <p:nvPr userDrawn="1"/>
        </p:nvSpPr>
        <p:spPr>
          <a:xfrm>
            <a:off x="0" y="6649277"/>
            <a:ext cx="12204000" cy="85285"/>
          </a:xfrm>
          <a:prstGeom prst="rect">
            <a:avLst/>
          </a:prstGeom>
          <a:solidFill>
            <a:srgbClr val="C13936"/>
          </a:solidFill>
          <a:ln>
            <a:solidFill>
              <a:srgbClr val="C139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0901514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Lernziele 2/3 erreich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4EA896A-01EB-483C-B9B1-52B3B8933B50}"/>
              </a:ext>
            </a:extLst>
          </p:cNvPr>
          <p:cNvSpPr>
            <a:spLocks noGrp="1"/>
          </p:cNvSpPr>
          <p:nvPr>
            <p:ph type="title"/>
          </p:nvPr>
        </p:nvSpPr>
        <p:spPr>
          <a:xfrm>
            <a:off x="838200" y="365126"/>
            <a:ext cx="10515600" cy="912130"/>
          </a:xfrm>
        </p:spPr>
        <p:txBody>
          <a:bodyPr/>
          <a:lstStyle>
            <a:lvl1pPr algn="ctr">
              <a:defRPr/>
            </a:lvl1pPr>
          </a:lstStyle>
          <a:p>
            <a:r>
              <a:rPr lang="de-DE"/>
              <a:t>Mastertitelformat bearbeiten</a:t>
            </a:r>
          </a:p>
        </p:txBody>
      </p:sp>
      <p:sp>
        <p:nvSpPr>
          <p:cNvPr id="3" name="Fußzeilenplatzhalter 2">
            <a:extLst>
              <a:ext uri="{FF2B5EF4-FFF2-40B4-BE49-F238E27FC236}">
                <a16:creationId xmlns:a16="http://schemas.microsoft.com/office/drawing/2014/main" id="{D420253F-8B19-40E8-8323-314FBB1CD75E}"/>
              </a:ext>
            </a:extLst>
          </p:cNvPr>
          <p:cNvSpPr>
            <a:spLocks noGrp="1"/>
          </p:cNvSpPr>
          <p:nvPr>
            <p:ph type="ftr" sz="quarter" idx="10"/>
          </p:nvPr>
        </p:nvSpPr>
        <p:spPr/>
        <p:txBody>
          <a:bodyPr/>
          <a:lstStyle/>
          <a:p>
            <a:endParaRPr lang="de-DE"/>
          </a:p>
        </p:txBody>
      </p:sp>
      <p:sp>
        <p:nvSpPr>
          <p:cNvPr id="4" name="Foliennummernplatzhalter 3">
            <a:extLst>
              <a:ext uri="{FF2B5EF4-FFF2-40B4-BE49-F238E27FC236}">
                <a16:creationId xmlns:a16="http://schemas.microsoft.com/office/drawing/2014/main" id="{088A01A5-4C9E-4917-9A08-61A28B9CBEE4}"/>
              </a:ext>
            </a:extLst>
          </p:cNvPr>
          <p:cNvSpPr>
            <a:spLocks noGrp="1"/>
          </p:cNvSpPr>
          <p:nvPr>
            <p:ph type="sldNum" sz="quarter" idx="11"/>
          </p:nvPr>
        </p:nvSpPr>
        <p:spPr/>
        <p:txBody>
          <a:bodyPr/>
          <a:lstStyle/>
          <a:p>
            <a:fld id="{220E9848-9980-4EE8-A594-CE72B96AA28E}" type="slidenum">
              <a:rPr lang="de-DE" smtClean="0"/>
              <a:pPr/>
              <a:t>‹Nr.›</a:t>
            </a:fld>
            <a:endParaRPr lang="de-DE"/>
          </a:p>
        </p:txBody>
      </p:sp>
      <p:sp>
        <p:nvSpPr>
          <p:cNvPr id="5" name="Oval 19">
            <a:extLst>
              <a:ext uri="{FF2B5EF4-FFF2-40B4-BE49-F238E27FC236}">
                <a16:creationId xmlns:a16="http://schemas.microsoft.com/office/drawing/2014/main" id="{E2E8CCB2-C556-45D1-B5FD-1C917A5CA6C3}"/>
              </a:ext>
            </a:extLst>
          </p:cNvPr>
          <p:cNvSpPr/>
          <p:nvPr userDrawn="1"/>
        </p:nvSpPr>
        <p:spPr>
          <a:xfrm>
            <a:off x="1546818" y="5633437"/>
            <a:ext cx="3766861" cy="239629"/>
          </a:xfrm>
          <a:prstGeom prst="ellipse">
            <a:avLst/>
          </a:prstGeom>
          <a:solidFill>
            <a:schemeClr val="tx2">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40">
            <a:extLst>
              <a:ext uri="{FF2B5EF4-FFF2-40B4-BE49-F238E27FC236}">
                <a16:creationId xmlns:a16="http://schemas.microsoft.com/office/drawing/2014/main" id="{8632F088-047F-42E0-8A1A-6EF350786EFC}"/>
              </a:ext>
            </a:extLst>
          </p:cNvPr>
          <p:cNvGrpSpPr/>
          <p:nvPr userDrawn="1"/>
        </p:nvGrpSpPr>
        <p:grpSpPr>
          <a:xfrm>
            <a:off x="1954212" y="1428826"/>
            <a:ext cx="3359467" cy="4325468"/>
            <a:chOff x="2050732" y="1266266"/>
            <a:chExt cx="3359467" cy="4325468"/>
          </a:xfrm>
        </p:grpSpPr>
        <p:grpSp>
          <p:nvGrpSpPr>
            <p:cNvPr id="7" name="Group 14">
              <a:extLst>
                <a:ext uri="{FF2B5EF4-FFF2-40B4-BE49-F238E27FC236}">
                  <a16:creationId xmlns:a16="http://schemas.microsoft.com/office/drawing/2014/main" id="{4396FB01-A244-4B7E-B67B-02AE5AAFCA6C}"/>
                </a:ext>
              </a:extLst>
            </p:cNvPr>
            <p:cNvGrpSpPr/>
            <p:nvPr/>
          </p:nvGrpSpPr>
          <p:grpSpPr>
            <a:xfrm>
              <a:off x="2050732" y="1266266"/>
              <a:ext cx="3359467" cy="4325468"/>
              <a:chOff x="5230813" y="2312988"/>
              <a:chExt cx="1733550" cy="2232025"/>
            </a:xfrm>
          </p:grpSpPr>
          <p:sp>
            <p:nvSpPr>
              <p:cNvPr id="15" name="Freeform 6">
                <a:extLst>
                  <a:ext uri="{FF2B5EF4-FFF2-40B4-BE49-F238E27FC236}">
                    <a16:creationId xmlns:a16="http://schemas.microsoft.com/office/drawing/2014/main" id="{5FF5A226-4627-4596-B253-E1814B17C6BF}"/>
                  </a:ext>
                </a:extLst>
              </p:cNvPr>
              <p:cNvSpPr>
                <a:spLocks/>
              </p:cNvSpPr>
              <p:nvPr/>
            </p:nvSpPr>
            <p:spPr bwMode="auto">
              <a:xfrm>
                <a:off x="5243513" y="4191001"/>
                <a:ext cx="41275" cy="60325"/>
              </a:xfrm>
              <a:custGeom>
                <a:avLst/>
                <a:gdLst>
                  <a:gd name="T0" fmla="*/ 0 w 13"/>
                  <a:gd name="T1" fmla="*/ 3 h 19"/>
                  <a:gd name="T2" fmla="*/ 4 w 13"/>
                  <a:gd name="T3" fmla="*/ 0 h 19"/>
                  <a:gd name="T4" fmla="*/ 10 w 13"/>
                  <a:gd name="T5" fmla="*/ 5 h 19"/>
                  <a:gd name="T6" fmla="*/ 5 w 13"/>
                  <a:gd name="T7" fmla="*/ 18 h 19"/>
                  <a:gd name="T8" fmla="*/ 0 w 13"/>
                  <a:gd name="T9" fmla="*/ 15 h 19"/>
                  <a:gd name="T10" fmla="*/ 0 w 13"/>
                  <a:gd name="T11" fmla="*/ 3 h 19"/>
                </a:gdLst>
                <a:ahLst/>
                <a:cxnLst>
                  <a:cxn ang="0">
                    <a:pos x="T0" y="T1"/>
                  </a:cxn>
                  <a:cxn ang="0">
                    <a:pos x="T2" y="T3"/>
                  </a:cxn>
                  <a:cxn ang="0">
                    <a:pos x="T4" y="T5"/>
                  </a:cxn>
                  <a:cxn ang="0">
                    <a:pos x="T6" y="T7"/>
                  </a:cxn>
                  <a:cxn ang="0">
                    <a:pos x="T8" y="T9"/>
                  </a:cxn>
                  <a:cxn ang="0">
                    <a:pos x="T10" y="T11"/>
                  </a:cxn>
                </a:cxnLst>
                <a:rect l="0" t="0" r="r" b="b"/>
                <a:pathLst>
                  <a:path w="13" h="19">
                    <a:moveTo>
                      <a:pt x="0" y="3"/>
                    </a:moveTo>
                    <a:cubicBezTo>
                      <a:pt x="2" y="2"/>
                      <a:pt x="3" y="1"/>
                      <a:pt x="4" y="0"/>
                    </a:cubicBezTo>
                    <a:cubicBezTo>
                      <a:pt x="6" y="2"/>
                      <a:pt x="8" y="3"/>
                      <a:pt x="10" y="5"/>
                    </a:cubicBezTo>
                    <a:cubicBezTo>
                      <a:pt x="13" y="10"/>
                      <a:pt x="11" y="17"/>
                      <a:pt x="5" y="18"/>
                    </a:cubicBezTo>
                    <a:cubicBezTo>
                      <a:pt x="4" y="19"/>
                      <a:pt x="2" y="17"/>
                      <a:pt x="0" y="15"/>
                    </a:cubicBezTo>
                    <a:cubicBezTo>
                      <a:pt x="7" y="11"/>
                      <a:pt x="5" y="7"/>
                      <a:pt x="0"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7">
                <a:extLst>
                  <a:ext uri="{FF2B5EF4-FFF2-40B4-BE49-F238E27FC236}">
                    <a16:creationId xmlns:a16="http://schemas.microsoft.com/office/drawing/2014/main" id="{138A8790-39C0-4BD1-8E44-5F7F1B6BB1CB}"/>
                  </a:ext>
                </a:extLst>
              </p:cNvPr>
              <p:cNvSpPr>
                <a:spLocks/>
              </p:cNvSpPr>
              <p:nvPr/>
            </p:nvSpPr>
            <p:spPr bwMode="auto">
              <a:xfrm>
                <a:off x="6575426" y="2944813"/>
                <a:ext cx="28575" cy="34925"/>
              </a:xfrm>
              <a:custGeom>
                <a:avLst/>
                <a:gdLst>
                  <a:gd name="T0" fmla="*/ 0 w 9"/>
                  <a:gd name="T1" fmla="*/ 10 h 11"/>
                  <a:gd name="T2" fmla="*/ 2 w 9"/>
                  <a:gd name="T3" fmla="*/ 1 h 11"/>
                  <a:gd name="T4" fmla="*/ 8 w 9"/>
                  <a:gd name="T5" fmla="*/ 1 h 11"/>
                  <a:gd name="T6" fmla="*/ 9 w 9"/>
                  <a:gd name="T7" fmla="*/ 3 h 11"/>
                  <a:gd name="T8" fmla="*/ 8 w 9"/>
                  <a:gd name="T9" fmla="*/ 4 h 11"/>
                  <a:gd name="T10" fmla="*/ 2 w 9"/>
                  <a:gd name="T11" fmla="*/ 11 h 11"/>
                  <a:gd name="T12" fmla="*/ 0 w 9"/>
                  <a:gd name="T13" fmla="*/ 10 h 11"/>
                </a:gdLst>
                <a:ahLst/>
                <a:cxnLst>
                  <a:cxn ang="0">
                    <a:pos x="T0" y="T1"/>
                  </a:cxn>
                  <a:cxn ang="0">
                    <a:pos x="T2" y="T3"/>
                  </a:cxn>
                  <a:cxn ang="0">
                    <a:pos x="T4" y="T5"/>
                  </a:cxn>
                  <a:cxn ang="0">
                    <a:pos x="T6" y="T7"/>
                  </a:cxn>
                  <a:cxn ang="0">
                    <a:pos x="T8" y="T9"/>
                  </a:cxn>
                  <a:cxn ang="0">
                    <a:pos x="T10" y="T11"/>
                  </a:cxn>
                  <a:cxn ang="0">
                    <a:pos x="T12" y="T13"/>
                  </a:cxn>
                </a:cxnLst>
                <a:rect l="0" t="0" r="r" b="b"/>
                <a:pathLst>
                  <a:path w="9" h="11">
                    <a:moveTo>
                      <a:pt x="0" y="10"/>
                    </a:moveTo>
                    <a:cubicBezTo>
                      <a:pt x="1" y="7"/>
                      <a:pt x="1" y="4"/>
                      <a:pt x="2" y="1"/>
                    </a:cubicBezTo>
                    <a:cubicBezTo>
                      <a:pt x="2" y="0"/>
                      <a:pt x="6" y="1"/>
                      <a:pt x="8" y="1"/>
                    </a:cubicBezTo>
                    <a:cubicBezTo>
                      <a:pt x="9" y="1"/>
                      <a:pt x="9" y="2"/>
                      <a:pt x="9" y="3"/>
                    </a:cubicBezTo>
                    <a:cubicBezTo>
                      <a:pt x="9" y="3"/>
                      <a:pt x="8" y="4"/>
                      <a:pt x="8" y="4"/>
                    </a:cubicBezTo>
                    <a:cubicBezTo>
                      <a:pt x="3" y="3"/>
                      <a:pt x="2" y="7"/>
                      <a:pt x="2" y="11"/>
                    </a:cubicBezTo>
                    <a:cubicBezTo>
                      <a:pt x="1" y="11"/>
                      <a:pt x="1" y="10"/>
                      <a:pt x="0" y="1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8">
                <a:extLst>
                  <a:ext uri="{FF2B5EF4-FFF2-40B4-BE49-F238E27FC236}">
                    <a16:creationId xmlns:a16="http://schemas.microsoft.com/office/drawing/2014/main" id="{9757DA7C-6323-4F6C-9D7E-811F42863CC0}"/>
                  </a:ext>
                </a:extLst>
              </p:cNvPr>
              <p:cNvSpPr>
                <a:spLocks/>
              </p:cNvSpPr>
              <p:nvPr/>
            </p:nvSpPr>
            <p:spPr bwMode="auto">
              <a:xfrm>
                <a:off x="6007101" y="3649663"/>
                <a:ext cx="622300" cy="611188"/>
              </a:xfrm>
              <a:custGeom>
                <a:avLst/>
                <a:gdLst>
                  <a:gd name="T0" fmla="*/ 145 w 195"/>
                  <a:gd name="T1" fmla="*/ 111 h 192"/>
                  <a:gd name="T2" fmla="*/ 109 w 195"/>
                  <a:gd name="T3" fmla="*/ 179 h 192"/>
                  <a:gd name="T4" fmla="*/ 82 w 195"/>
                  <a:gd name="T5" fmla="*/ 183 h 192"/>
                  <a:gd name="T6" fmla="*/ 7 w 195"/>
                  <a:gd name="T7" fmla="*/ 107 h 192"/>
                  <a:gd name="T8" fmla="*/ 6 w 195"/>
                  <a:gd name="T9" fmla="*/ 84 h 192"/>
                  <a:gd name="T10" fmla="*/ 30 w 195"/>
                  <a:gd name="T11" fmla="*/ 85 h 192"/>
                  <a:gd name="T12" fmla="*/ 87 w 195"/>
                  <a:gd name="T13" fmla="*/ 142 h 192"/>
                  <a:gd name="T14" fmla="*/ 91 w 195"/>
                  <a:gd name="T15" fmla="*/ 146 h 192"/>
                  <a:gd name="T16" fmla="*/ 102 w 195"/>
                  <a:gd name="T17" fmla="*/ 124 h 192"/>
                  <a:gd name="T18" fmla="*/ 148 w 195"/>
                  <a:gd name="T19" fmla="*/ 39 h 192"/>
                  <a:gd name="T20" fmla="*/ 163 w 195"/>
                  <a:gd name="T21" fmla="*/ 11 h 192"/>
                  <a:gd name="T22" fmla="*/ 185 w 195"/>
                  <a:gd name="T23" fmla="*/ 3 h 192"/>
                  <a:gd name="T24" fmla="*/ 191 w 195"/>
                  <a:gd name="T25" fmla="*/ 26 h 192"/>
                  <a:gd name="T26" fmla="*/ 162 w 195"/>
                  <a:gd name="T27" fmla="*/ 79 h 192"/>
                  <a:gd name="T28" fmla="*/ 145 w 195"/>
                  <a:gd name="T29" fmla="*/ 111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5" h="192">
                    <a:moveTo>
                      <a:pt x="145" y="111"/>
                    </a:moveTo>
                    <a:cubicBezTo>
                      <a:pt x="133" y="134"/>
                      <a:pt x="121" y="157"/>
                      <a:pt x="109" y="179"/>
                    </a:cubicBezTo>
                    <a:cubicBezTo>
                      <a:pt x="103" y="190"/>
                      <a:pt x="91" y="192"/>
                      <a:pt x="82" y="183"/>
                    </a:cubicBezTo>
                    <a:cubicBezTo>
                      <a:pt x="57" y="158"/>
                      <a:pt x="32" y="132"/>
                      <a:pt x="7" y="107"/>
                    </a:cubicBezTo>
                    <a:cubicBezTo>
                      <a:pt x="0" y="100"/>
                      <a:pt x="1" y="89"/>
                      <a:pt x="6" y="84"/>
                    </a:cubicBezTo>
                    <a:cubicBezTo>
                      <a:pt x="13" y="77"/>
                      <a:pt x="23" y="78"/>
                      <a:pt x="30" y="85"/>
                    </a:cubicBezTo>
                    <a:cubicBezTo>
                      <a:pt x="49" y="104"/>
                      <a:pt x="68" y="123"/>
                      <a:pt x="87" y="142"/>
                    </a:cubicBezTo>
                    <a:cubicBezTo>
                      <a:pt x="88" y="143"/>
                      <a:pt x="89" y="144"/>
                      <a:pt x="91" y="146"/>
                    </a:cubicBezTo>
                    <a:cubicBezTo>
                      <a:pt x="95" y="138"/>
                      <a:pt x="98" y="131"/>
                      <a:pt x="102" y="124"/>
                    </a:cubicBezTo>
                    <a:cubicBezTo>
                      <a:pt x="117" y="96"/>
                      <a:pt x="132" y="68"/>
                      <a:pt x="148" y="39"/>
                    </a:cubicBezTo>
                    <a:cubicBezTo>
                      <a:pt x="153" y="30"/>
                      <a:pt x="158" y="20"/>
                      <a:pt x="163" y="11"/>
                    </a:cubicBezTo>
                    <a:cubicBezTo>
                      <a:pt x="168" y="1"/>
                      <a:pt x="178" y="0"/>
                      <a:pt x="185" y="3"/>
                    </a:cubicBezTo>
                    <a:cubicBezTo>
                      <a:pt x="193" y="7"/>
                      <a:pt x="195" y="18"/>
                      <a:pt x="191" y="26"/>
                    </a:cubicBezTo>
                    <a:cubicBezTo>
                      <a:pt x="182" y="44"/>
                      <a:pt x="172" y="62"/>
                      <a:pt x="162" y="79"/>
                    </a:cubicBezTo>
                    <a:cubicBezTo>
                      <a:pt x="161" y="82"/>
                      <a:pt x="149" y="105"/>
                      <a:pt x="145" y="111"/>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9">
                <a:extLst>
                  <a:ext uri="{FF2B5EF4-FFF2-40B4-BE49-F238E27FC236}">
                    <a16:creationId xmlns:a16="http://schemas.microsoft.com/office/drawing/2014/main" id="{5D3FF692-A173-4F1E-A335-E79A746AE3D1}"/>
                  </a:ext>
                </a:extLst>
              </p:cNvPr>
              <p:cNvSpPr>
                <a:spLocks noEditPoints="1"/>
              </p:cNvSpPr>
              <p:nvPr/>
            </p:nvSpPr>
            <p:spPr bwMode="auto">
              <a:xfrm>
                <a:off x="5230813" y="2312988"/>
                <a:ext cx="1733550" cy="2232025"/>
              </a:xfrm>
              <a:custGeom>
                <a:avLst/>
                <a:gdLst>
                  <a:gd name="T0" fmla="*/ 519 w 543"/>
                  <a:gd name="T1" fmla="*/ 420 h 700"/>
                  <a:gd name="T2" fmla="*/ 452 w 543"/>
                  <a:gd name="T3" fmla="*/ 344 h 700"/>
                  <a:gd name="T4" fmla="*/ 451 w 543"/>
                  <a:gd name="T5" fmla="*/ 131 h 700"/>
                  <a:gd name="T6" fmla="*/ 353 w 543"/>
                  <a:gd name="T7" fmla="*/ 120 h 700"/>
                  <a:gd name="T8" fmla="*/ 350 w 543"/>
                  <a:gd name="T9" fmla="*/ 120 h 700"/>
                  <a:gd name="T10" fmla="*/ 347 w 543"/>
                  <a:gd name="T11" fmla="*/ 93 h 700"/>
                  <a:gd name="T12" fmla="*/ 309 w 543"/>
                  <a:gd name="T13" fmla="*/ 76 h 700"/>
                  <a:gd name="T14" fmla="*/ 273 w 543"/>
                  <a:gd name="T15" fmla="*/ 18 h 700"/>
                  <a:gd name="T16" fmla="*/ 261 w 543"/>
                  <a:gd name="T17" fmla="*/ 10 h 700"/>
                  <a:gd name="T18" fmla="*/ 234 w 543"/>
                  <a:gd name="T19" fmla="*/ 2 h 700"/>
                  <a:gd name="T20" fmla="*/ 231 w 543"/>
                  <a:gd name="T21" fmla="*/ 2 h 700"/>
                  <a:gd name="T22" fmla="*/ 150 w 543"/>
                  <a:gd name="T23" fmla="*/ 69 h 700"/>
                  <a:gd name="T24" fmla="*/ 123 w 543"/>
                  <a:gd name="T25" fmla="*/ 75 h 700"/>
                  <a:gd name="T26" fmla="*/ 105 w 543"/>
                  <a:gd name="T27" fmla="*/ 114 h 700"/>
                  <a:gd name="T28" fmla="*/ 18 w 543"/>
                  <a:gd name="T29" fmla="*/ 120 h 700"/>
                  <a:gd name="T30" fmla="*/ 0 w 543"/>
                  <a:gd name="T31" fmla="*/ 371 h 700"/>
                  <a:gd name="T32" fmla="*/ 0 w 543"/>
                  <a:gd name="T33" fmla="*/ 606 h 700"/>
                  <a:gd name="T34" fmla="*/ 0 w 543"/>
                  <a:gd name="T35" fmla="*/ 607 h 700"/>
                  <a:gd name="T36" fmla="*/ 19 w 543"/>
                  <a:gd name="T37" fmla="*/ 621 h 700"/>
                  <a:gd name="T38" fmla="*/ 206 w 543"/>
                  <a:gd name="T39" fmla="*/ 625 h 700"/>
                  <a:gd name="T40" fmla="*/ 321 w 543"/>
                  <a:gd name="T41" fmla="*/ 695 h 700"/>
                  <a:gd name="T42" fmla="*/ 478 w 543"/>
                  <a:gd name="T43" fmla="*/ 651 h 700"/>
                  <a:gd name="T44" fmla="*/ 538 w 543"/>
                  <a:gd name="T45" fmla="*/ 473 h 700"/>
                  <a:gd name="T46" fmla="*/ 215 w 543"/>
                  <a:gd name="T47" fmla="*/ 35 h 700"/>
                  <a:gd name="T48" fmla="*/ 255 w 543"/>
                  <a:gd name="T49" fmla="*/ 45 h 700"/>
                  <a:gd name="T50" fmla="*/ 261 w 543"/>
                  <a:gd name="T51" fmla="*/ 51 h 700"/>
                  <a:gd name="T52" fmla="*/ 271 w 543"/>
                  <a:gd name="T53" fmla="*/ 76 h 700"/>
                  <a:gd name="T54" fmla="*/ 181 w 543"/>
                  <a:gd name="T55" fmla="*/ 75 h 700"/>
                  <a:gd name="T56" fmla="*/ 137 w 543"/>
                  <a:gd name="T57" fmla="*/ 107 h 700"/>
                  <a:gd name="T58" fmla="*/ 309 w 543"/>
                  <a:gd name="T59" fmla="*/ 108 h 700"/>
                  <a:gd name="T60" fmla="*/ 315 w 543"/>
                  <a:gd name="T61" fmla="*/ 160 h 700"/>
                  <a:gd name="T62" fmla="*/ 261 w 543"/>
                  <a:gd name="T63" fmla="*/ 166 h 700"/>
                  <a:gd name="T64" fmla="*/ 136 w 543"/>
                  <a:gd name="T65" fmla="*/ 160 h 700"/>
                  <a:gd name="T66" fmla="*/ 183 w 543"/>
                  <a:gd name="T67" fmla="*/ 588 h 700"/>
                  <a:gd name="T68" fmla="*/ 32 w 543"/>
                  <a:gd name="T69" fmla="*/ 290 h 700"/>
                  <a:gd name="T70" fmla="*/ 38 w 543"/>
                  <a:gd name="T71" fmla="*/ 152 h 700"/>
                  <a:gd name="T72" fmla="*/ 105 w 543"/>
                  <a:gd name="T73" fmla="*/ 158 h 700"/>
                  <a:gd name="T74" fmla="*/ 123 w 543"/>
                  <a:gd name="T75" fmla="*/ 197 h 700"/>
                  <a:gd name="T76" fmla="*/ 329 w 543"/>
                  <a:gd name="T77" fmla="*/ 197 h 700"/>
                  <a:gd name="T78" fmla="*/ 347 w 543"/>
                  <a:gd name="T79" fmla="*/ 158 h 700"/>
                  <a:gd name="T80" fmla="*/ 382 w 543"/>
                  <a:gd name="T81" fmla="*/ 152 h 700"/>
                  <a:gd name="T82" fmla="*/ 420 w 543"/>
                  <a:gd name="T83" fmla="*/ 157 h 700"/>
                  <a:gd name="T84" fmla="*/ 420 w 543"/>
                  <a:gd name="T85" fmla="*/ 327 h 700"/>
                  <a:gd name="T86" fmla="*/ 404 w 543"/>
                  <a:gd name="T87" fmla="*/ 329 h 700"/>
                  <a:gd name="T88" fmla="*/ 276 w 543"/>
                  <a:gd name="T89" fmla="*/ 339 h 700"/>
                  <a:gd name="T90" fmla="*/ 175 w 543"/>
                  <a:gd name="T91" fmla="*/ 452 h 700"/>
                  <a:gd name="T92" fmla="*/ 507 w 543"/>
                  <a:gd name="T93" fmla="*/ 536 h 700"/>
                  <a:gd name="T94" fmla="*/ 391 w 543"/>
                  <a:gd name="T95" fmla="*/ 661 h 700"/>
                  <a:gd name="T96" fmla="*/ 282 w 543"/>
                  <a:gd name="T97" fmla="*/ 648 h 700"/>
                  <a:gd name="T98" fmla="*/ 211 w 543"/>
                  <a:gd name="T99" fmla="*/ 572 h 700"/>
                  <a:gd name="T100" fmla="*/ 278 w 543"/>
                  <a:gd name="T101" fmla="*/ 374 h 700"/>
                  <a:gd name="T102" fmla="*/ 481 w 543"/>
                  <a:gd name="T103" fmla="*/ 421 h 700"/>
                  <a:gd name="T104" fmla="*/ 507 w 543"/>
                  <a:gd name="T105" fmla="*/ 536 h 7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43" h="700">
                    <a:moveTo>
                      <a:pt x="538" y="473"/>
                    </a:moveTo>
                    <a:cubicBezTo>
                      <a:pt x="534" y="454"/>
                      <a:pt x="528" y="437"/>
                      <a:pt x="519" y="420"/>
                    </a:cubicBezTo>
                    <a:cubicBezTo>
                      <a:pt x="504" y="393"/>
                      <a:pt x="483" y="370"/>
                      <a:pt x="457" y="353"/>
                    </a:cubicBezTo>
                    <a:cubicBezTo>
                      <a:pt x="453" y="351"/>
                      <a:pt x="452" y="348"/>
                      <a:pt x="452" y="344"/>
                    </a:cubicBezTo>
                    <a:cubicBezTo>
                      <a:pt x="452" y="276"/>
                      <a:pt x="452" y="208"/>
                      <a:pt x="452" y="140"/>
                    </a:cubicBezTo>
                    <a:cubicBezTo>
                      <a:pt x="452" y="137"/>
                      <a:pt x="452" y="134"/>
                      <a:pt x="451" y="131"/>
                    </a:cubicBezTo>
                    <a:cubicBezTo>
                      <a:pt x="448" y="123"/>
                      <a:pt x="442" y="120"/>
                      <a:pt x="434" y="120"/>
                    </a:cubicBezTo>
                    <a:cubicBezTo>
                      <a:pt x="407" y="120"/>
                      <a:pt x="380" y="120"/>
                      <a:pt x="353" y="120"/>
                    </a:cubicBezTo>
                    <a:cubicBezTo>
                      <a:pt x="352" y="120"/>
                      <a:pt x="351" y="120"/>
                      <a:pt x="350" y="120"/>
                    </a:cubicBezTo>
                    <a:cubicBezTo>
                      <a:pt x="350" y="120"/>
                      <a:pt x="350" y="120"/>
                      <a:pt x="350" y="120"/>
                    </a:cubicBezTo>
                    <a:cubicBezTo>
                      <a:pt x="347" y="120"/>
                      <a:pt x="347" y="119"/>
                      <a:pt x="347" y="114"/>
                    </a:cubicBezTo>
                    <a:cubicBezTo>
                      <a:pt x="347" y="107"/>
                      <a:pt x="347" y="100"/>
                      <a:pt x="347" y="93"/>
                    </a:cubicBezTo>
                    <a:cubicBezTo>
                      <a:pt x="347" y="81"/>
                      <a:pt x="341" y="76"/>
                      <a:pt x="329" y="76"/>
                    </a:cubicBezTo>
                    <a:cubicBezTo>
                      <a:pt x="322" y="75"/>
                      <a:pt x="316" y="75"/>
                      <a:pt x="309" y="76"/>
                    </a:cubicBezTo>
                    <a:cubicBezTo>
                      <a:pt x="304" y="76"/>
                      <a:pt x="303" y="74"/>
                      <a:pt x="302" y="69"/>
                    </a:cubicBezTo>
                    <a:cubicBezTo>
                      <a:pt x="300" y="48"/>
                      <a:pt x="290" y="31"/>
                      <a:pt x="273" y="18"/>
                    </a:cubicBezTo>
                    <a:cubicBezTo>
                      <a:pt x="269" y="15"/>
                      <a:pt x="265" y="13"/>
                      <a:pt x="261" y="10"/>
                    </a:cubicBezTo>
                    <a:cubicBezTo>
                      <a:pt x="261" y="10"/>
                      <a:pt x="261" y="10"/>
                      <a:pt x="261" y="10"/>
                    </a:cubicBezTo>
                    <a:cubicBezTo>
                      <a:pt x="259" y="9"/>
                      <a:pt x="257" y="8"/>
                      <a:pt x="255" y="8"/>
                    </a:cubicBezTo>
                    <a:cubicBezTo>
                      <a:pt x="249" y="5"/>
                      <a:pt x="242" y="3"/>
                      <a:pt x="234" y="2"/>
                    </a:cubicBezTo>
                    <a:cubicBezTo>
                      <a:pt x="233" y="2"/>
                      <a:pt x="232" y="2"/>
                      <a:pt x="231" y="2"/>
                    </a:cubicBezTo>
                    <a:cubicBezTo>
                      <a:pt x="231" y="2"/>
                      <a:pt x="231" y="2"/>
                      <a:pt x="231" y="2"/>
                    </a:cubicBezTo>
                    <a:cubicBezTo>
                      <a:pt x="212" y="0"/>
                      <a:pt x="194" y="6"/>
                      <a:pt x="179" y="18"/>
                    </a:cubicBezTo>
                    <a:cubicBezTo>
                      <a:pt x="162" y="31"/>
                      <a:pt x="152" y="48"/>
                      <a:pt x="150" y="69"/>
                    </a:cubicBezTo>
                    <a:cubicBezTo>
                      <a:pt x="149" y="74"/>
                      <a:pt x="148" y="76"/>
                      <a:pt x="143" y="75"/>
                    </a:cubicBezTo>
                    <a:cubicBezTo>
                      <a:pt x="136" y="75"/>
                      <a:pt x="129" y="75"/>
                      <a:pt x="123" y="75"/>
                    </a:cubicBezTo>
                    <a:cubicBezTo>
                      <a:pt x="111" y="75"/>
                      <a:pt x="105" y="81"/>
                      <a:pt x="105" y="93"/>
                    </a:cubicBezTo>
                    <a:cubicBezTo>
                      <a:pt x="105" y="100"/>
                      <a:pt x="105" y="107"/>
                      <a:pt x="105" y="114"/>
                    </a:cubicBezTo>
                    <a:cubicBezTo>
                      <a:pt x="105" y="120"/>
                      <a:pt x="105" y="120"/>
                      <a:pt x="98" y="120"/>
                    </a:cubicBezTo>
                    <a:cubicBezTo>
                      <a:pt x="72" y="120"/>
                      <a:pt x="45" y="121"/>
                      <a:pt x="18" y="120"/>
                    </a:cubicBezTo>
                    <a:cubicBezTo>
                      <a:pt x="7" y="120"/>
                      <a:pt x="0" y="127"/>
                      <a:pt x="0" y="139"/>
                    </a:cubicBezTo>
                    <a:cubicBezTo>
                      <a:pt x="0" y="216"/>
                      <a:pt x="0" y="293"/>
                      <a:pt x="0" y="371"/>
                    </a:cubicBezTo>
                    <a:cubicBezTo>
                      <a:pt x="0" y="448"/>
                      <a:pt x="0" y="526"/>
                      <a:pt x="0" y="603"/>
                    </a:cubicBezTo>
                    <a:cubicBezTo>
                      <a:pt x="0" y="604"/>
                      <a:pt x="0" y="605"/>
                      <a:pt x="0" y="606"/>
                    </a:cubicBezTo>
                    <a:cubicBezTo>
                      <a:pt x="0" y="607"/>
                      <a:pt x="0" y="607"/>
                      <a:pt x="0" y="607"/>
                    </a:cubicBezTo>
                    <a:cubicBezTo>
                      <a:pt x="0" y="607"/>
                      <a:pt x="0" y="607"/>
                      <a:pt x="0" y="607"/>
                    </a:cubicBezTo>
                    <a:cubicBezTo>
                      <a:pt x="1" y="609"/>
                      <a:pt x="1" y="610"/>
                      <a:pt x="1" y="611"/>
                    </a:cubicBezTo>
                    <a:cubicBezTo>
                      <a:pt x="4" y="619"/>
                      <a:pt x="11" y="621"/>
                      <a:pt x="19" y="621"/>
                    </a:cubicBezTo>
                    <a:cubicBezTo>
                      <a:pt x="78" y="621"/>
                      <a:pt x="138" y="621"/>
                      <a:pt x="197" y="621"/>
                    </a:cubicBezTo>
                    <a:cubicBezTo>
                      <a:pt x="201" y="621"/>
                      <a:pt x="203" y="622"/>
                      <a:pt x="206" y="625"/>
                    </a:cubicBezTo>
                    <a:cubicBezTo>
                      <a:pt x="216" y="636"/>
                      <a:pt x="226" y="647"/>
                      <a:pt x="237" y="657"/>
                    </a:cubicBezTo>
                    <a:cubicBezTo>
                      <a:pt x="261" y="677"/>
                      <a:pt x="290" y="689"/>
                      <a:pt x="321" y="695"/>
                    </a:cubicBezTo>
                    <a:cubicBezTo>
                      <a:pt x="350" y="700"/>
                      <a:pt x="378" y="698"/>
                      <a:pt x="406" y="690"/>
                    </a:cubicBezTo>
                    <a:cubicBezTo>
                      <a:pt x="433" y="682"/>
                      <a:pt x="457" y="669"/>
                      <a:pt x="478" y="651"/>
                    </a:cubicBezTo>
                    <a:cubicBezTo>
                      <a:pt x="511" y="621"/>
                      <a:pt x="532" y="584"/>
                      <a:pt x="539" y="540"/>
                    </a:cubicBezTo>
                    <a:cubicBezTo>
                      <a:pt x="543" y="518"/>
                      <a:pt x="542" y="495"/>
                      <a:pt x="538" y="473"/>
                    </a:cubicBezTo>
                    <a:close/>
                    <a:moveTo>
                      <a:pt x="197" y="44"/>
                    </a:moveTo>
                    <a:cubicBezTo>
                      <a:pt x="202" y="40"/>
                      <a:pt x="209" y="36"/>
                      <a:pt x="215" y="35"/>
                    </a:cubicBezTo>
                    <a:cubicBezTo>
                      <a:pt x="215" y="35"/>
                      <a:pt x="215" y="35"/>
                      <a:pt x="215" y="35"/>
                    </a:cubicBezTo>
                    <a:cubicBezTo>
                      <a:pt x="229" y="32"/>
                      <a:pt x="244" y="35"/>
                      <a:pt x="255" y="45"/>
                    </a:cubicBezTo>
                    <a:cubicBezTo>
                      <a:pt x="257" y="46"/>
                      <a:pt x="259" y="48"/>
                      <a:pt x="261" y="50"/>
                    </a:cubicBezTo>
                    <a:cubicBezTo>
                      <a:pt x="261" y="50"/>
                      <a:pt x="261" y="51"/>
                      <a:pt x="261" y="51"/>
                    </a:cubicBezTo>
                    <a:cubicBezTo>
                      <a:pt x="261" y="51"/>
                      <a:pt x="261" y="51"/>
                      <a:pt x="261" y="51"/>
                    </a:cubicBezTo>
                    <a:cubicBezTo>
                      <a:pt x="267" y="57"/>
                      <a:pt x="270" y="65"/>
                      <a:pt x="271" y="76"/>
                    </a:cubicBezTo>
                    <a:cubicBezTo>
                      <a:pt x="268" y="76"/>
                      <a:pt x="212" y="75"/>
                      <a:pt x="188" y="75"/>
                    </a:cubicBezTo>
                    <a:cubicBezTo>
                      <a:pt x="186" y="75"/>
                      <a:pt x="184" y="75"/>
                      <a:pt x="181" y="75"/>
                    </a:cubicBezTo>
                    <a:cubicBezTo>
                      <a:pt x="182" y="62"/>
                      <a:pt x="188" y="52"/>
                      <a:pt x="197" y="44"/>
                    </a:cubicBezTo>
                    <a:close/>
                    <a:moveTo>
                      <a:pt x="137" y="107"/>
                    </a:moveTo>
                    <a:cubicBezTo>
                      <a:pt x="139" y="107"/>
                      <a:pt x="141" y="107"/>
                      <a:pt x="142" y="107"/>
                    </a:cubicBezTo>
                    <a:cubicBezTo>
                      <a:pt x="167" y="107"/>
                      <a:pt x="278" y="108"/>
                      <a:pt x="309" y="108"/>
                    </a:cubicBezTo>
                    <a:cubicBezTo>
                      <a:pt x="311" y="108"/>
                      <a:pt x="313" y="108"/>
                      <a:pt x="315" y="108"/>
                    </a:cubicBezTo>
                    <a:cubicBezTo>
                      <a:pt x="315" y="110"/>
                      <a:pt x="315" y="145"/>
                      <a:pt x="315" y="160"/>
                    </a:cubicBezTo>
                    <a:cubicBezTo>
                      <a:pt x="315" y="165"/>
                      <a:pt x="314" y="166"/>
                      <a:pt x="310" y="166"/>
                    </a:cubicBezTo>
                    <a:cubicBezTo>
                      <a:pt x="293" y="166"/>
                      <a:pt x="261" y="166"/>
                      <a:pt x="261" y="166"/>
                    </a:cubicBezTo>
                    <a:cubicBezTo>
                      <a:pt x="221" y="165"/>
                      <a:pt x="182" y="165"/>
                      <a:pt x="142" y="166"/>
                    </a:cubicBezTo>
                    <a:cubicBezTo>
                      <a:pt x="138" y="166"/>
                      <a:pt x="136" y="165"/>
                      <a:pt x="136" y="160"/>
                    </a:cubicBezTo>
                    <a:cubicBezTo>
                      <a:pt x="137" y="144"/>
                      <a:pt x="137" y="123"/>
                      <a:pt x="137" y="107"/>
                    </a:cubicBezTo>
                    <a:close/>
                    <a:moveTo>
                      <a:pt x="183" y="588"/>
                    </a:moveTo>
                    <a:cubicBezTo>
                      <a:pt x="159" y="589"/>
                      <a:pt x="31" y="587"/>
                      <a:pt x="31" y="587"/>
                    </a:cubicBezTo>
                    <a:cubicBezTo>
                      <a:pt x="31" y="587"/>
                      <a:pt x="32" y="374"/>
                      <a:pt x="32" y="290"/>
                    </a:cubicBezTo>
                    <a:cubicBezTo>
                      <a:pt x="32" y="246"/>
                      <a:pt x="32" y="202"/>
                      <a:pt x="32" y="158"/>
                    </a:cubicBezTo>
                    <a:cubicBezTo>
                      <a:pt x="32" y="154"/>
                      <a:pt x="33" y="152"/>
                      <a:pt x="38" y="152"/>
                    </a:cubicBezTo>
                    <a:cubicBezTo>
                      <a:pt x="58" y="152"/>
                      <a:pt x="79" y="152"/>
                      <a:pt x="99" y="152"/>
                    </a:cubicBezTo>
                    <a:cubicBezTo>
                      <a:pt x="104" y="152"/>
                      <a:pt x="105" y="154"/>
                      <a:pt x="105" y="158"/>
                    </a:cubicBezTo>
                    <a:cubicBezTo>
                      <a:pt x="105" y="165"/>
                      <a:pt x="105" y="173"/>
                      <a:pt x="105" y="180"/>
                    </a:cubicBezTo>
                    <a:cubicBezTo>
                      <a:pt x="105" y="190"/>
                      <a:pt x="113" y="197"/>
                      <a:pt x="123" y="197"/>
                    </a:cubicBezTo>
                    <a:cubicBezTo>
                      <a:pt x="154" y="197"/>
                      <a:pt x="184" y="197"/>
                      <a:pt x="215" y="197"/>
                    </a:cubicBezTo>
                    <a:cubicBezTo>
                      <a:pt x="215" y="197"/>
                      <a:pt x="291" y="197"/>
                      <a:pt x="329" y="197"/>
                    </a:cubicBezTo>
                    <a:cubicBezTo>
                      <a:pt x="339" y="197"/>
                      <a:pt x="347" y="191"/>
                      <a:pt x="347" y="180"/>
                    </a:cubicBezTo>
                    <a:cubicBezTo>
                      <a:pt x="347" y="173"/>
                      <a:pt x="347" y="165"/>
                      <a:pt x="347" y="158"/>
                    </a:cubicBezTo>
                    <a:cubicBezTo>
                      <a:pt x="347" y="154"/>
                      <a:pt x="348" y="152"/>
                      <a:pt x="352" y="152"/>
                    </a:cubicBezTo>
                    <a:cubicBezTo>
                      <a:pt x="362" y="152"/>
                      <a:pt x="382" y="152"/>
                      <a:pt x="382" y="152"/>
                    </a:cubicBezTo>
                    <a:cubicBezTo>
                      <a:pt x="393" y="152"/>
                      <a:pt x="404" y="152"/>
                      <a:pt x="416" y="152"/>
                    </a:cubicBezTo>
                    <a:cubicBezTo>
                      <a:pt x="419" y="152"/>
                      <a:pt x="420" y="153"/>
                      <a:pt x="420" y="157"/>
                    </a:cubicBezTo>
                    <a:cubicBezTo>
                      <a:pt x="420" y="168"/>
                      <a:pt x="420" y="179"/>
                      <a:pt x="420" y="190"/>
                    </a:cubicBezTo>
                    <a:cubicBezTo>
                      <a:pt x="420" y="235"/>
                      <a:pt x="420" y="281"/>
                      <a:pt x="420" y="327"/>
                    </a:cubicBezTo>
                    <a:cubicBezTo>
                      <a:pt x="420" y="329"/>
                      <a:pt x="420" y="331"/>
                      <a:pt x="420" y="334"/>
                    </a:cubicBezTo>
                    <a:cubicBezTo>
                      <a:pt x="414" y="332"/>
                      <a:pt x="409" y="331"/>
                      <a:pt x="404" y="329"/>
                    </a:cubicBezTo>
                    <a:cubicBezTo>
                      <a:pt x="378" y="321"/>
                      <a:pt x="351" y="321"/>
                      <a:pt x="324" y="324"/>
                    </a:cubicBezTo>
                    <a:cubicBezTo>
                      <a:pt x="308" y="327"/>
                      <a:pt x="292" y="332"/>
                      <a:pt x="276" y="339"/>
                    </a:cubicBezTo>
                    <a:cubicBezTo>
                      <a:pt x="275" y="339"/>
                      <a:pt x="261" y="346"/>
                      <a:pt x="261" y="346"/>
                    </a:cubicBezTo>
                    <a:cubicBezTo>
                      <a:pt x="220" y="371"/>
                      <a:pt x="190" y="406"/>
                      <a:pt x="175" y="452"/>
                    </a:cubicBezTo>
                    <a:cubicBezTo>
                      <a:pt x="160" y="498"/>
                      <a:pt x="164" y="544"/>
                      <a:pt x="183" y="588"/>
                    </a:cubicBezTo>
                    <a:close/>
                    <a:moveTo>
                      <a:pt x="507" y="536"/>
                    </a:moveTo>
                    <a:cubicBezTo>
                      <a:pt x="501" y="572"/>
                      <a:pt x="484" y="603"/>
                      <a:pt x="456" y="627"/>
                    </a:cubicBezTo>
                    <a:cubicBezTo>
                      <a:pt x="437" y="644"/>
                      <a:pt x="415" y="655"/>
                      <a:pt x="391" y="661"/>
                    </a:cubicBezTo>
                    <a:cubicBezTo>
                      <a:pt x="376" y="665"/>
                      <a:pt x="361" y="666"/>
                      <a:pt x="346" y="666"/>
                    </a:cubicBezTo>
                    <a:cubicBezTo>
                      <a:pt x="324" y="665"/>
                      <a:pt x="302" y="659"/>
                      <a:pt x="282" y="648"/>
                    </a:cubicBezTo>
                    <a:cubicBezTo>
                      <a:pt x="280" y="647"/>
                      <a:pt x="270" y="641"/>
                      <a:pt x="268" y="640"/>
                    </a:cubicBezTo>
                    <a:cubicBezTo>
                      <a:pt x="242" y="623"/>
                      <a:pt x="224" y="600"/>
                      <a:pt x="211" y="572"/>
                    </a:cubicBezTo>
                    <a:cubicBezTo>
                      <a:pt x="198" y="544"/>
                      <a:pt x="195" y="514"/>
                      <a:pt x="200" y="484"/>
                    </a:cubicBezTo>
                    <a:cubicBezTo>
                      <a:pt x="209" y="435"/>
                      <a:pt x="235" y="398"/>
                      <a:pt x="278" y="374"/>
                    </a:cubicBezTo>
                    <a:cubicBezTo>
                      <a:pt x="304" y="359"/>
                      <a:pt x="331" y="352"/>
                      <a:pt x="360" y="354"/>
                    </a:cubicBezTo>
                    <a:cubicBezTo>
                      <a:pt x="411" y="357"/>
                      <a:pt x="452" y="379"/>
                      <a:pt x="481" y="421"/>
                    </a:cubicBezTo>
                    <a:cubicBezTo>
                      <a:pt x="493" y="437"/>
                      <a:pt x="501" y="455"/>
                      <a:pt x="506" y="475"/>
                    </a:cubicBezTo>
                    <a:cubicBezTo>
                      <a:pt x="510" y="495"/>
                      <a:pt x="511" y="515"/>
                      <a:pt x="507" y="536"/>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grpSp>
        <p:cxnSp>
          <p:nvCxnSpPr>
            <p:cNvPr id="8" name="Straight Connector 2">
              <a:extLst>
                <a:ext uri="{FF2B5EF4-FFF2-40B4-BE49-F238E27FC236}">
                  <a16:creationId xmlns:a16="http://schemas.microsoft.com/office/drawing/2014/main" id="{8E102593-7A46-4CCC-B667-40B0C9B2FBFF}"/>
                </a:ext>
              </a:extLst>
            </p:cNvPr>
            <p:cNvCxnSpPr/>
            <p:nvPr/>
          </p:nvCxnSpPr>
          <p:spPr>
            <a:xfrm>
              <a:off x="2489200" y="2743200"/>
              <a:ext cx="185928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21">
              <a:extLst>
                <a:ext uri="{FF2B5EF4-FFF2-40B4-BE49-F238E27FC236}">
                  <a16:creationId xmlns:a16="http://schemas.microsoft.com/office/drawing/2014/main" id="{09825E10-E963-40A2-8D60-38BF5F59E88E}"/>
                </a:ext>
              </a:extLst>
            </p:cNvPr>
            <p:cNvCxnSpPr/>
            <p:nvPr/>
          </p:nvCxnSpPr>
          <p:spPr>
            <a:xfrm>
              <a:off x="2489200" y="3063240"/>
              <a:ext cx="185928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22">
              <a:extLst>
                <a:ext uri="{FF2B5EF4-FFF2-40B4-BE49-F238E27FC236}">
                  <a16:creationId xmlns:a16="http://schemas.microsoft.com/office/drawing/2014/main" id="{FB046409-37B1-4DC5-999D-9FC5F7A58BFB}"/>
                </a:ext>
              </a:extLst>
            </p:cNvPr>
            <p:cNvCxnSpPr>
              <a:cxnSpLocks/>
            </p:cNvCxnSpPr>
            <p:nvPr/>
          </p:nvCxnSpPr>
          <p:spPr>
            <a:xfrm>
              <a:off x="2489200" y="3383280"/>
              <a:ext cx="85344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27">
              <a:extLst>
                <a:ext uri="{FF2B5EF4-FFF2-40B4-BE49-F238E27FC236}">
                  <a16:creationId xmlns:a16="http://schemas.microsoft.com/office/drawing/2014/main" id="{EE96DFA0-8A99-4F91-ABEA-A07F99F28406}"/>
                </a:ext>
              </a:extLst>
            </p:cNvPr>
            <p:cNvCxnSpPr>
              <a:cxnSpLocks/>
            </p:cNvCxnSpPr>
            <p:nvPr/>
          </p:nvCxnSpPr>
          <p:spPr>
            <a:xfrm>
              <a:off x="2489200" y="3693160"/>
              <a:ext cx="635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28">
              <a:extLst>
                <a:ext uri="{FF2B5EF4-FFF2-40B4-BE49-F238E27FC236}">
                  <a16:creationId xmlns:a16="http://schemas.microsoft.com/office/drawing/2014/main" id="{9EC191D0-7D56-4F1D-847A-F697464F2203}"/>
                </a:ext>
              </a:extLst>
            </p:cNvPr>
            <p:cNvCxnSpPr>
              <a:cxnSpLocks/>
            </p:cNvCxnSpPr>
            <p:nvPr/>
          </p:nvCxnSpPr>
          <p:spPr>
            <a:xfrm>
              <a:off x="2489200" y="4013200"/>
              <a:ext cx="47752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29">
              <a:extLst>
                <a:ext uri="{FF2B5EF4-FFF2-40B4-BE49-F238E27FC236}">
                  <a16:creationId xmlns:a16="http://schemas.microsoft.com/office/drawing/2014/main" id="{5B5B15FC-4E54-438C-B066-3B49C8619FAA}"/>
                </a:ext>
              </a:extLst>
            </p:cNvPr>
            <p:cNvCxnSpPr>
              <a:cxnSpLocks/>
            </p:cNvCxnSpPr>
            <p:nvPr/>
          </p:nvCxnSpPr>
          <p:spPr>
            <a:xfrm>
              <a:off x="2489200" y="4333240"/>
              <a:ext cx="42672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39">
              <a:extLst>
                <a:ext uri="{FF2B5EF4-FFF2-40B4-BE49-F238E27FC236}">
                  <a16:creationId xmlns:a16="http://schemas.microsoft.com/office/drawing/2014/main" id="{F8CB4BFB-9E30-4C22-9681-3EEF2D79CA46}"/>
                </a:ext>
              </a:extLst>
            </p:cNvPr>
            <p:cNvCxnSpPr>
              <a:cxnSpLocks/>
            </p:cNvCxnSpPr>
            <p:nvPr/>
          </p:nvCxnSpPr>
          <p:spPr>
            <a:xfrm>
              <a:off x="2489200" y="4638040"/>
              <a:ext cx="42672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0" name="Oval 20">
            <a:extLst>
              <a:ext uri="{FF2B5EF4-FFF2-40B4-BE49-F238E27FC236}">
                <a16:creationId xmlns:a16="http://schemas.microsoft.com/office/drawing/2014/main" id="{A08D2C97-B623-40B1-8B16-C2944DABE5E1}"/>
              </a:ext>
            </a:extLst>
          </p:cNvPr>
          <p:cNvSpPr>
            <a:spLocks noChangeArrowheads="1"/>
          </p:cNvSpPr>
          <p:nvPr/>
        </p:nvSpPr>
        <p:spPr bwMode="auto">
          <a:xfrm>
            <a:off x="5765766" y="1920875"/>
            <a:ext cx="660464" cy="657690"/>
          </a:xfrm>
          <a:prstGeom prst="ellipse">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Rectangle: Rounded Corners 23">
            <a:extLst>
              <a:ext uri="{FF2B5EF4-FFF2-40B4-BE49-F238E27FC236}">
                <a16:creationId xmlns:a16="http://schemas.microsoft.com/office/drawing/2014/main" id="{BFDC0ED3-222E-4F2E-BF50-E0A3E20DE9CD}"/>
              </a:ext>
            </a:extLst>
          </p:cNvPr>
          <p:cNvSpPr/>
          <p:nvPr/>
        </p:nvSpPr>
        <p:spPr>
          <a:xfrm rot="2700000">
            <a:off x="5924079" y="2247769"/>
            <a:ext cx="205179" cy="9540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Rounded Corners 24">
            <a:extLst>
              <a:ext uri="{FF2B5EF4-FFF2-40B4-BE49-F238E27FC236}">
                <a16:creationId xmlns:a16="http://schemas.microsoft.com/office/drawing/2014/main" id="{562D8BB3-D789-41CF-B688-657300DBCB19}"/>
              </a:ext>
            </a:extLst>
          </p:cNvPr>
          <p:cNvSpPr/>
          <p:nvPr/>
        </p:nvSpPr>
        <p:spPr>
          <a:xfrm rot="8100000">
            <a:off x="5986727" y="2200236"/>
            <a:ext cx="339627" cy="9540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32">
            <a:extLst>
              <a:ext uri="{FF2B5EF4-FFF2-40B4-BE49-F238E27FC236}">
                <a16:creationId xmlns:a16="http://schemas.microsoft.com/office/drawing/2014/main" id="{E42F96D4-F699-4BCD-BE8F-F3B5D4FA4B05}"/>
              </a:ext>
            </a:extLst>
          </p:cNvPr>
          <p:cNvSpPr>
            <a:spLocks noChangeArrowheads="1"/>
          </p:cNvSpPr>
          <p:nvPr/>
        </p:nvSpPr>
        <p:spPr bwMode="auto">
          <a:xfrm>
            <a:off x="5789090" y="3249755"/>
            <a:ext cx="660464" cy="657690"/>
          </a:xfrm>
          <a:prstGeom prst="ellipse">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Rectangle: Rounded Corners 33">
            <a:extLst>
              <a:ext uri="{FF2B5EF4-FFF2-40B4-BE49-F238E27FC236}">
                <a16:creationId xmlns:a16="http://schemas.microsoft.com/office/drawing/2014/main" id="{D03DC0C5-6ADB-4016-9587-D358E9DF4F8E}"/>
              </a:ext>
            </a:extLst>
          </p:cNvPr>
          <p:cNvSpPr/>
          <p:nvPr/>
        </p:nvSpPr>
        <p:spPr>
          <a:xfrm rot="2700000">
            <a:off x="5947403" y="3576649"/>
            <a:ext cx="205179" cy="9540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Rounded Corners 34">
            <a:extLst>
              <a:ext uri="{FF2B5EF4-FFF2-40B4-BE49-F238E27FC236}">
                <a16:creationId xmlns:a16="http://schemas.microsoft.com/office/drawing/2014/main" id="{FCA69CCA-BEB7-4AFB-94FD-2BFD3E57206F}"/>
              </a:ext>
            </a:extLst>
          </p:cNvPr>
          <p:cNvSpPr/>
          <p:nvPr/>
        </p:nvSpPr>
        <p:spPr>
          <a:xfrm rot="8100000">
            <a:off x="6010051" y="3529116"/>
            <a:ext cx="339627" cy="9540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36">
            <a:extLst>
              <a:ext uri="{FF2B5EF4-FFF2-40B4-BE49-F238E27FC236}">
                <a16:creationId xmlns:a16="http://schemas.microsoft.com/office/drawing/2014/main" id="{B79C6A25-587B-4CD1-91D6-A825F8C32105}"/>
              </a:ext>
            </a:extLst>
          </p:cNvPr>
          <p:cNvSpPr>
            <a:spLocks noChangeArrowheads="1"/>
          </p:cNvSpPr>
          <p:nvPr/>
        </p:nvSpPr>
        <p:spPr bwMode="auto">
          <a:xfrm>
            <a:off x="5761659" y="4578635"/>
            <a:ext cx="660464" cy="657690"/>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31" name="Rectangle: Rounded Corners 38">
            <a:extLst>
              <a:ext uri="{FF2B5EF4-FFF2-40B4-BE49-F238E27FC236}">
                <a16:creationId xmlns:a16="http://schemas.microsoft.com/office/drawing/2014/main" id="{4D1D0036-5606-48DA-80CF-E8A67D021989}"/>
              </a:ext>
            </a:extLst>
          </p:cNvPr>
          <p:cNvSpPr/>
          <p:nvPr/>
        </p:nvSpPr>
        <p:spPr>
          <a:xfrm rot="10800000">
            <a:off x="5922077" y="4858489"/>
            <a:ext cx="339627" cy="9540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platzhalter 37">
            <a:extLst>
              <a:ext uri="{FF2B5EF4-FFF2-40B4-BE49-F238E27FC236}">
                <a16:creationId xmlns:a16="http://schemas.microsoft.com/office/drawing/2014/main" id="{F3D1D0F3-3E5C-4AC0-953F-26FCA3D479A3}"/>
              </a:ext>
            </a:extLst>
          </p:cNvPr>
          <p:cNvSpPr>
            <a:spLocks noGrp="1"/>
          </p:cNvSpPr>
          <p:nvPr userDrawn="1">
            <p:ph type="body" sz="quarter" idx="12" hasCustomPrompt="1"/>
          </p:nvPr>
        </p:nvSpPr>
        <p:spPr>
          <a:xfrm>
            <a:off x="6664325" y="1920875"/>
            <a:ext cx="4689475" cy="395288"/>
          </a:xfrm>
        </p:spPr>
        <p:txBody>
          <a:bodyPr anchor="ctr">
            <a:noAutofit/>
          </a:bodyPr>
          <a:lstStyle>
            <a:lvl1pPr marL="0" indent="0">
              <a:buNone/>
              <a:defRPr sz="2400" b="1">
                <a:latin typeface="Noto Sans" panose="020B0502040504020204"/>
              </a:defRPr>
            </a:lvl1pPr>
          </a:lstStyle>
          <a:p>
            <a:pPr lvl="0"/>
            <a:r>
              <a:rPr lang="de-DE"/>
              <a:t>Lernziel 1</a:t>
            </a:r>
          </a:p>
        </p:txBody>
      </p:sp>
      <p:sp>
        <p:nvSpPr>
          <p:cNvPr id="39" name="Textplatzhalter 37">
            <a:extLst>
              <a:ext uri="{FF2B5EF4-FFF2-40B4-BE49-F238E27FC236}">
                <a16:creationId xmlns:a16="http://schemas.microsoft.com/office/drawing/2014/main" id="{251833FA-DF22-40B1-9D7F-9D9E3ED79DC4}"/>
              </a:ext>
            </a:extLst>
          </p:cNvPr>
          <p:cNvSpPr>
            <a:spLocks noGrp="1"/>
          </p:cNvSpPr>
          <p:nvPr userDrawn="1">
            <p:ph type="body" sz="quarter" idx="13" hasCustomPrompt="1"/>
          </p:nvPr>
        </p:nvSpPr>
        <p:spPr>
          <a:xfrm>
            <a:off x="6664325" y="2398704"/>
            <a:ext cx="4689475" cy="657690"/>
          </a:xfrm>
        </p:spPr>
        <p:txBody>
          <a:bodyPr anchor="ct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800" b="0">
                <a:latin typeface="Noto Sans" panose="020B0502040504020204"/>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de-DE"/>
              <a:t>Textuelle Beschreibung des Lernziels. Textuelle Beschreibung des Lernziels. </a:t>
            </a:r>
          </a:p>
        </p:txBody>
      </p:sp>
      <p:sp>
        <p:nvSpPr>
          <p:cNvPr id="40" name="Textplatzhalter 37">
            <a:extLst>
              <a:ext uri="{FF2B5EF4-FFF2-40B4-BE49-F238E27FC236}">
                <a16:creationId xmlns:a16="http://schemas.microsoft.com/office/drawing/2014/main" id="{94D59C30-B00B-4D3D-A420-DC97A4880496}"/>
              </a:ext>
            </a:extLst>
          </p:cNvPr>
          <p:cNvSpPr>
            <a:spLocks noGrp="1"/>
          </p:cNvSpPr>
          <p:nvPr userDrawn="1">
            <p:ph type="body" sz="quarter" idx="14" hasCustomPrompt="1"/>
          </p:nvPr>
        </p:nvSpPr>
        <p:spPr>
          <a:xfrm>
            <a:off x="6649579" y="3250595"/>
            <a:ext cx="4689475" cy="395288"/>
          </a:xfrm>
        </p:spPr>
        <p:txBody>
          <a:bodyPr anchor="ctr">
            <a:noAutofit/>
          </a:bodyPr>
          <a:lstStyle>
            <a:lvl1pPr marL="0" indent="0">
              <a:buNone/>
              <a:defRPr sz="2400" b="1">
                <a:latin typeface="Noto Sans" panose="020B0502040504020204"/>
              </a:defRPr>
            </a:lvl1pPr>
          </a:lstStyle>
          <a:p>
            <a:pPr lvl="0"/>
            <a:r>
              <a:rPr lang="de-DE"/>
              <a:t>Lernziel 2</a:t>
            </a:r>
          </a:p>
        </p:txBody>
      </p:sp>
      <p:sp>
        <p:nvSpPr>
          <p:cNvPr id="41" name="Textplatzhalter 37">
            <a:extLst>
              <a:ext uri="{FF2B5EF4-FFF2-40B4-BE49-F238E27FC236}">
                <a16:creationId xmlns:a16="http://schemas.microsoft.com/office/drawing/2014/main" id="{D418F704-67A6-4624-88D0-8569EF6B815D}"/>
              </a:ext>
            </a:extLst>
          </p:cNvPr>
          <p:cNvSpPr>
            <a:spLocks noGrp="1"/>
          </p:cNvSpPr>
          <p:nvPr userDrawn="1">
            <p:ph type="body" sz="quarter" idx="15" hasCustomPrompt="1"/>
          </p:nvPr>
        </p:nvSpPr>
        <p:spPr>
          <a:xfrm>
            <a:off x="6649579" y="3728424"/>
            <a:ext cx="4689475" cy="657690"/>
          </a:xfrm>
        </p:spPr>
        <p:txBody>
          <a:bodyPr anchor="ct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800" b="0">
                <a:latin typeface="Noto Sans" panose="020B0502040504020204"/>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de-DE"/>
              <a:t>Textuelle Beschreibung des Lernziels. Textuelle Beschreibung des Lernziels. </a:t>
            </a:r>
          </a:p>
        </p:txBody>
      </p:sp>
      <p:sp>
        <p:nvSpPr>
          <p:cNvPr id="42" name="Textplatzhalter 37">
            <a:extLst>
              <a:ext uri="{FF2B5EF4-FFF2-40B4-BE49-F238E27FC236}">
                <a16:creationId xmlns:a16="http://schemas.microsoft.com/office/drawing/2014/main" id="{2BCEBA6F-535D-4F1B-906B-0443CAF27773}"/>
              </a:ext>
            </a:extLst>
          </p:cNvPr>
          <p:cNvSpPr>
            <a:spLocks noGrp="1"/>
          </p:cNvSpPr>
          <p:nvPr userDrawn="1">
            <p:ph type="body" sz="quarter" idx="16" hasCustomPrompt="1"/>
          </p:nvPr>
        </p:nvSpPr>
        <p:spPr>
          <a:xfrm>
            <a:off x="6649579" y="4580315"/>
            <a:ext cx="4689475" cy="395288"/>
          </a:xfrm>
        </p:spPr>
        <p:txBody>
          <a:bodyPr anchor="ctr">
            <a:noAutofit/>
          </a:bodyPr>
          <a:lstStyle>
            <a:lvl1pPr marL="0" indent="0">
              <a:buNone/>
              <a:defRPr sz="2400" b="1">
                <a:latin typeface="Noto Sans" panose="020B0502040504020204"/>
              </a:defRPr>
            </a:lvl1pPr>
          </a:lstStyle>
          <a:p>
            <a:pPr lvl="0"/>
            <a:r>
              <a:rPr lang="de-DE"/>
              <a:t>Lernziel 3</a:t>
            </a:r>
          </a:p>
        </p:txBody>
      </p:sp>
      <p:sp>
        <p:nvSpPr>
          <p:cNvPr id="43" name="Textplatzhalter 37">
            <a:extLst>
              <a:ext uri="{FF2B5EF4-FFF2-40B4-BE49-F238E27FC236}">
                <a16:creationId xmlns:a16="http://schemas.microsoft.com/office/drawing/2014/main" id="{1F3BECBA-7426-4EB5-84AE-84CA09E4009B}"/>
              </a:ext>
            </a:extLst>
          </p:cNvPr>
          <p:cNvSpPr>
            <a:spLocks noGrp="1"/>
          </p:cNvSpPr>
          <p:nvPr userDrawn="1">
            <p:ph type="body" sz="quarter" idx="17" hasCustomPrompt="1"/>
          </p:nvPr>
        </p:nvSpPr>
        <p:spPr>
          <a:xfrm>
            <a:off x="6649579" y="5058144"/>
            <a:ext cx="4689475" cy="657690"/>
          </a:xfrm>
        </p:spPr>
        <p:txBody>
          <a:bodyPr anchor="ct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800" b="0">
                <a:latin typeface="Noto Sans" panose="020B0502040504020204"/>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de-DE"/>
              <a:t>Textuelle Beschreibung des Lernziels. Textuelle Beschreibung des Lernziels. </a:t>
            </a:r>
          </a:p>
        </p:txBody>
      </p:sp>
      <p:sp>
        <p:nvSpPr>
          <p:cNvPr id="33" name="Rectangle 24">
            <a:extLst>
              <a:ext uri="{FF2B5EF4-FFF2-40B4-BE49-F238E27FC236}">
                <a16:creationId xmlns:a16="http://schemas.microsoft.com/office/drawing/2014/main" id="{25D477E9-9891-4EA6-9537-90D26DD7074E}"/>
              </a:ext>
            </a:extLst>
          </p:cNvPr>
          <p:cNvSpPr/>
          <p:nvPr userDrawn="1"/>
        </p:nvSpPr>
        <p:spPr>
          <a:xfrm>
            <a:off x="0" y="6649277"/>
            <a:ext cx="12204000" cy="85285"/>
          </a:xfrm>
          <a:prstGeom prst="rect">
            <a:avLst/>
          </a:prstGeom>
          <a:solidFill>
            <a:srgbClr val="C13936"/>
          </a:solidFill>
          <a:ln>
            <a:solidFill>
              <a:srgbClr val="C139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034968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bschnitts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A9827F7-F1F0-4FFE-A0D6-3BA6988C5609}"/>
              </a:ext>
            </a:extLst>
          </p:cNvPr>
          <p:cNvSpPr>
            <a:spLocks noGrp="1"/>
          </p:cNvSpPr>
          <p:nvPr>
            <p:ph type="title" hasCustomPrompt="1"/>
          </p:nvPr>
        </p:nvSpPr>
        <p:spPr>
          <a:xfrm>
            <a:off x="862200" y="1379346"/>
            <a:ext cx="10515600" cy="1325563"/>
          </a:xfrm>
        </p:spPr>
        <p:txBody>
          <a:bodyPr>
            <a:normAutofit/>
          </a:bodyPr>
          <a:lstStyle>
            <a:lvl1pPr algn="ctr">
              <a:defRPr sz="5400" b="1"/>
            </a:lvl1pPr>
          </a:lstStyle>
          <a:p>
            <a:r>
              <a:rPr lang="de-DE"/>
              <a:t>Abschnitt Titelformat bearbeiten</a:t>
            </a:r>
          </a:p>
        </p:txBody>
      </p:sp>
      <p:sp>
        <p:nvSpPr>
          <p:cNvPr id="5" name="Rechteck 4">
            <a:extLst>
              <a:ext uri="{FF2B5EF4-FFF2-40B4-BE49-F238E27FC236}">
                <a16:creationId xmlns:a16="http://schemas.microsoft.com/office/drawing/2014/main" id="{600025C5-A2D8-477D-A66A-FA5E4FEDAE3D}"/>
              </a:ext>
            </a:extLst>
          </p:cNvPr>
          <p:cNvSpPr/>
          <p:nvPr userDrawn="1"/>
        </p:nvSpPr>
        <p:spPr>
          <a:xfrm>
            <a:off x="0" y="4410000"/>
            <a:ext cx="2448000" cy="244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 name="Rechteck 5">
            <a:extLst>
              <a:ext uri="{FF2B5EF4-FFF2-40B4-BE49-F238E27FC236}">
                <a16:creationId xmlns:a16="http://schemas.microsoft.com/office/drawing/2014/main" id="{FABA8B76-A86B-4D2D-A53A-B6894C6ED736}"/>
              </a:ext>
            </a:extLst>
          </p:cNvPr>
          <p:cNvSpPr/>
          <p:nvPr userDrawn="1"/>
        </p:nvSpPr>
        <p:spPr>
          <a:xfrm>
            <a:off x="2448000" y="4409987"/>
            <a:ext cx="2448000" cy="244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 name="Rechteck 6">
            <a:extLst>
              <a:ext uri="{FF2B5EF4-FFF2-40B4-BE49-F238E27FC236}">
                <a16:creationId xmlns:a16="http://schemas.microsoft.com/office/drawing/2014/main" id="{D2A0C936-F809-4072-BC76-8D66DEB609B4}"/>
              </a:ext>
            </a:extLst>
          </p:cNvPr>
          <p:cNvSpPr/>
          <p:nvPr userDrawn="1"/>
        </p:nvSpPr>
        <p:spPr>
          <a:xfrm>
            <a:off x="4896000" y="4409987"/>
            <a:ext cx="2448000" cy="244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 name="Rechteck 7">
            <a:extLst>
              <a:ext uri="{FF2B5EF4-FFF2-40B4-BE49-F238E27FC236}">
                <a16:creationId xmlns:a16="http://schemas.microsoft.com/office/drawing/2014/main" id="{6DDA7C7B-E1E7-447F-9E3F-18F5D7F9BC77}"/>
              </a:ext>
            </a:extLst>
          </p:cNvPr>
          <p:cNvSpPr/>
          <p:nvPr userDrawn="1"/>
        </p:nvSpPr>
        <p:spPr>
          <a:xfrm>
            <a:off x="7344000" y="4409986"/>
            <a:ext cx="2448000" cy="244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 name="Rechteck 8">
            <a:extLst>
              <a:ext uri="{FF2B5EF4-FFF2-40B4-BE49-F238E27FC236}">
                <a16:creationId xmlns:a16="http://schemas.microsoft.com/office/drawing/2014/main" id="{4E8C82AF-C86B-45C1-B943-A0E4C6521F66}"/>
              </a:ext>
            </a:extLst>
          </p:cNvPr>
          <p:cNvSpPr/>
          <p:nvPr userDrawn="1"/>
        </p:nvSpPr>
        <p:spPr>
          <a:xfrm>
            <a:off x="9792000" y="4409985"/>
            <a:ext cx="2400000" cy="244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0" name="Grafik 9" descr="Laptop">
            <a:extLst>
              <a:ext uri="{FF2B5EF4-FFF2-40B4-BE49-F238E27FC236}">
                <a16:creationId xmlns:a16="http://schemas.microsoft.com/office/drawing/2014/main" id="{0FA8DF9B-BDB0-49B3-A932-6C59C9914711}"/>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88349" y="4598333"/>
            <a:ext cx="2071303" cy="2071303"/>
          </a:xfrm>
          <a:prstGeom prst="rect">
            <a:avLst/>
          </a:prstGeom>
        </p:spPr>
      </p:pic>
      <p:pic>
        <p:nvPicPr>
          <p:cNvPr id="11" name="Grafik 10" descr="Blitz">
            <a:extLst>
              <a:ext uri="{FF2B5EF4-FFF2-40B4-BE49-F238E27FC236}">
                <a16:creationId xmlns:a16="http://schemas.microsoft.com/office/drawing/2014/main" id="{AB7755B1-7683-41DB-B475-286DFE6E2359}"/>
              </a:ext>
            </a:extLst>
          </p:cNvPr>
          <p:cNvPicPr>
            <a:picLocks noChangeAspect="1"/>
          </p:cNvPicPr>
          <p:nvPr userDrawn="1"/>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2194580" y="4156563"/>
            <a:ext cx="2954841" cy="2954841"/>
          </a:xfrm>
          <a:prstGeom prst="rect">
            <a:avLst/>
          </a:prstGeom>
        </p:spPr>
      </p:pic>
      <p:pic>
        <p:nvPicPr>
          <p:cNvPr id="12" name="Grafik 11" descr="Auto">
            <a:extLst>
              <a:ext uri="{FF2B5EF4-FFF2-40B4-BE49-F238E27FC236}">
                <a16:creationId xmlns:a16="http://schemas.microsoft.com/office/drawing/2014/main" id="{404167B1-6E0A-462F-9E77-D1A88E398754}"/>
              </a:ext>
            </a:extLst>
          </p:cNvPr>
          <p:cNvPicPr>
            <a:picLocks noChangeAspect="1"/>
          </p:cNvPicPr>
          <p:nvPr userDrawn="1"/>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rot="19934128">
            <a:off x="5006775" y="4585815"/>
            <a:ext cx="2096335" cy="2096335"/>
          </a:xfrm>
          <a:prstGeom prst="rect">
            <a:avLst/>
          </a:prstGeom>
        </p:spPr>
      </p:pic>
      <p:sp>
        <p:nvSpPr>
          <p:cNvPr id="13" name="Oval 21">
            <a:extLst>
              <a:ext uri="{FF2B5EF4-FFF2-40B4-BE49-F238E27FC236}">
                <a16:creationId xmlns:a16="http://schemas.microsoft.com/office/drawing/2014/main" id="{D139D1B1-B374-4451-8CDF-505A68DCAD1F}"/>
              </a:ext>
            </a:extLst>
          </p:cNvPr>
          <p:cNvSpPr>
            <a:spLocks noChangeAspect="1"/>
          </p:cNvSpPr>
          <p:nvPr userDrawn="1"/>
        </p:nvSpPr>
        <p:spPr>
          <a:xfrm rot="1433562" flipH="1">
            <a:off x="7628122" y="4745679"/>
            <a:ext cx="2023610" cy="1729668"/>
          </a:xfrm>
          <a:custGeom>
            <a:avLst/>
            <a:gdLst/>
            <a:ahLst/>
            <a:cxnLst/>
            <a:rect l="l" t="t" r="r" b="b"/>
            <a:pathLst>
              <a:path w="4088377" h="3321003">
                <a:moveTo>
                  <a:pt x="1365628" y="1622218"/>
                </a:moveTo>
                <a:cubicBezTo>
                  <a:pt x="1121373" y="1556771"/>
                  <a:pt x="870309" y="1701722"/>
                  <a:pt x="804861" y="1945977"/>
                </a:cubicBezTo>
                <a:cubicBezTo>
                  <a:pt x="739413" y="2190232"/>
                  <a:pt x="884365" y="2441296"/>
                  <a:pt x="1128620" y="2506744"/>
                </a:cubicBezTo>
                <a:cubicBezTo>
                  <a:pt x="1372875" y="2572191"/>
                  <a:pt x="1623939" y="2427240"/>
                  <a:pt x="1689387" y="2182985"/>
                </a:cubicBezTo>
                <a:cubicBezTo>
                  <a:pt x="1754835" y="1938730"/>
                  <a:pt x="1609883" y="1687666"/>
                  <a:pt x="1365628" y="1622218"/>
                </a:cubicBezTo>
                <a:close/>
                <a:moveTo>
                  <a:pt x="1447099" y="1318163"/>
                </a:moveTo>
                <a:cubicBezTo>
                  <a:pt x="1859279" y="1428606"/>
                  <a:pt x="2103885" y="1852277"/>
                  <a:pt x="1993442" y="2264456"/>
                </a:cubicBezTo>
                <a:cubicBezTo>
                  <a:pt x="1882999" y="2676636"/>
                  <a:pt x="1459328" y="2921242"/>
                  <a:pt x="1047149" y="2810799"/>
                </a:cubicBezTo>
                <a:cubicBezTo>
                  <a:pt x="634969" y="2700356"/>
                  <a:pt x="390363" y="2276685"/>
                  <a:pt x="500806" y="1864505"/>
                </a:cubicBezTo>
                <a:cubicBezTo>
                  <a:pt x="611249" y="1452326"/>
                  <a:pt x="1034920" y="1207720"/>
                  <a:pt x="1447099" y="1318163"/>
                </a:cubicBezTo>
                <a:close/>
                <a:moveTo>
                  <a:pt x="1476725" y="1207597"/>
                </a:moveTo>
                <a:cubicBezTo>
                  <a:pt x="1003481" y="1080792"/>
                  <a:pt x="517045" y="1361635"/>
                  <a:pt x="390240" y="1834879"/>
                </a:cubicBezTo>
                <a:cubicBezTo>
                  <a:pt x="263435" y="2308124"/>
                  <a:pt x="544279" y="2794559"/>
                  <a:pt x="1017523" y="2921365"/>
                </a:cubicBezTo>
                <a:cubicBezTo>
                  <a:pt x="1490767" y="3048170"/>
                  <a:pt x="1977202" y="2767326"/>
                  <a:pt x="2104008" y="2294082"/>
                </a:cubicBezTo>
                <a:cubicBezTo>
                  <a:pt x="2230813" y="1820838"/>
                  <a:pt x="1949969" y="1334403"/>
                  <a:pt x="1476725" y="1207597"/>
                </a:cubicBezTo>
                <a:close/>
                <a:moveTo>
                  <a:pt x="3290290" y="1590224"/>
                </a:moveTo>
                <a:cubicBezTo>
                  <a:pt x="3269727" y="1586016"/>
                  <a:pt x="3248437" y="1583806"/>
                  <a:pt x="3226630" y="1583806"/>
                </a:cubicBezTo>
                <a:cubicBezTo>
                  <a:pt x="3052179" y="1583806"/>
                  <a:pt x="2910758" y="1725227"/>
                  <a:pt x="2910758" y="1899678"/>
                </a:cubicBezTo>
                <a:cubicBezTo>
                  <a:pt x="2910758" y="2074130"/>
                  <a:pt x="3052179" y="2215551"/>
                  <a:pt x="3226630" y="2215550"/>
                </a:cubicBezTo>
                <a:cubicBezTo>
                  <a:pt x="3401082" y="2215551"/>
                  <a:pt x="3542503" y="2074130"/>
                  <a:pt x="3542502" y="1899678"/>
                </a:cubicBezTo>
                <a:cubicBezTo>
                  <a:pt x="3542503" y="1747033"/>
                  <a:pt x="3434228" y="1619677"/>
                  <a:pt x="3290290" y="1590224"/>
                </a:cubicBezTo>
                <a:close/>
                <a:moveTo>
                  <a:pt x="3334055" y="1377473"/>
                </a:moveTo>
                <a:cubicBezTo>
                  <a:pt x="3576950" y="1427177"/>
                  <a:pt x="3759665" y="1642090"/>
                  <a:pt x="3759665" y="1899678"/>
                </a:cubicBezTo>
                <a:cubicBezTo>
                  <a:pt x="3759665" y="2194064"/>
                  <a:pt x="3521017" y="2432713"/>
                  <a:pt x="3226630" y="2432713"/>
                </a:cubicBezTo>
                <a:cubicBezTo>
                  <a:pt x="2932244" y="2432712"/>
                  <a:pt x="2693596" y="2194065"/>
                  <a:pt x="2693596" y="1899678"/>
                </a:cubicBezTo>
                <a:cubicBezTo>
                  <a:pt x="2693596" y="1605292"/>
                  <a:pt x="2932244" y="1366644"/>
                  <a:pt x="3226630" y="1366644"/>
                </a:cubicBezTo>
                <a:cubicBezTo>
                  <a:pt x="3263429" y="1366644"/>
                  <a:pt x="3299356" y="1370373"/>
                  <a:pt x="3334055" y="1377473"/>
                </a:cubicBezTo>
                <a:close/>
                <a:moveTo>
                  <a:pt x="1391137" y="789478"/>
                </a:moveTo>
                <a:lnTo>
                  <a:pt x="1759910" y="888290"/>
                </a:lnTo>
                <a:lnTo>
                  <a:pt x="1754625" y="1202375"/>
                </a:lnTo>
                <a:lnTo>
                  <a:pt x="1744979" y="1199790"/>
                </a:lnTo>
                <a:cubicBezTo>
                  <a:pt x="1823578" y="1244024"/>
                  <a:pt x="1894617" y="1298265"/>
                  <a:pt x="1954704" y="1362586"/>
                </a:cubicBezTo>
                <a:lnTo>
                  <a:pt x="2234317" y="1293059"/>
                </a:lnTo>
                <a:lnTo>
                  <a:pt x="2413554" y="1630152"/>
                </a:lnTo>
                <a:lnTo>
                  <a:pt x="2214321" y="1809770"/>
                </a:lnTo>
                <a:cubicBezTo>
                  <a:pt x="2239296" y="1900740"/>
                  <a:pt x="2251067" y="1995997"/>
                  <a:pt x="2246841" y="2092825"/>
                </a:cubicBezTo>
                <a:lnTo>
                  <a:pt x="2495698" y="2230974"/>
                </a:lnTo>
                <a:lnTo>
                  <a:pt x="2396885" y="2599747"/>
                </a:lnTo>
                <a:lnTo>
                  <a:pt x="2094912" y="2594668"/>
                </a:lnTo>
                <a:cubicBezTo>
                  <a:pt x="2056732" y="2658461"/>
                  <a:pt x="2010475" y="2715996"/>
                  <a:pt x="1958644" y="2767359"/>
                </a:cubicBezTo>
                <a:lnTo>
                  <a:pt x="2057814" y="3026193"/>
                </a:lnTo>
                <a:lnTo>
                  <a:pt x="1745078" y="3245174"/>
                </a:lnTo>
                <a:lnTo>
                  <a:pt x="1507869" y="3039237"/>
                </a:lnTo>
                <a:lnTo>
                  <a:pt x="1536736" y="3019025"/>
                </a:lnTo>
                <a:cubicBezTo>
                  <a:pt x="1445878" y="3048429"/>
                  <a:pt x="1349798" y="3062567"/>
                  <a:pt x="1251837" y="3062021"/>
                </a:cubicBezTo>
                <a:lnTo>
                  <a:pt x="1108065" y="3321003"/>
                </a:lnTo>
                <a:lnTo>
                  <a:pt x="739291" y="3222191"/>
                </a:lnTo>
                <a:lnTo>
                  <a:pt x="744274" y="2926021"/>
                </a:lnTo>
                <a:cubicBezTo>
                  <a:pt x="666128" y="2881484"/>
                  <a:pt x="595548" y="2827017"/>
                  <a:pt x="535891" y="2762576"/>
                </a:cubicBezTo>
                <a:lnTo>
                  <a:pt x="540671" y="2772825"/>
                </a:lnTo>
                <a:lnTo>
                  <a:pt x="232276" y="2832568"/>
                </a:lnTo>
                <a:lnTo>
                  <a:pt x="70927" y="2486556"/>
                </a:lnTo>
                <a:lnTo>
                  <a:pt x="279495" y="2317444"/>
                </a:lnTo>
                <a:cubicBezTo>
                  <a:pt x="257233" y="2235849"/>
                  <a:pt x="245603" y="2150814"/>
                  <a:pt x="245586" y="2064274"/>
                </a:cubicBezTo>
                <a:lnTo>
                  <a:pt x="0" y="1927940"/>
                </a:lnTo>
                <a:lnTo>
                  <a:pt x="98812" y="1559167"/>
                </a:lnTo>
                <a:lnTo>
                  <a:pt x="380240" y="1563901"/>
                </a:lnTo>
                <a:cubicBezTo>
                  <a:pt x="418421" y="1496524"/>
                  <a:pt x="464524" y="1435092"/>
                  <a:pt x="516679" y="1380105"/>
                </a:cubicBezTo>
                <a:lnTo>
                  <a:pt x="422419" y="1089378"/>
                </a:lnTo>
                <a:lnTo>
                  <a:pt x="746189" y="887063"/>
                </a:lnTo>
                <a:lnTo>
                  <a:pt x="972292" y="1105134"/>
                </a:lnTo>
                <a:lnTo>
                  <a:pt x="970019" y="1106554"/>
                </a:lnTo>
                <a:cubicBezTo>
                  <a:pt x="1058903" y="1078586"/>
                  <a:pt x="1152743" y="1065659"/>
                  <a:pt x="1248316" y="1066709"/>
                </a:cubicBezTo>
                <a:lnTo>
                  <a:pt x="1238669" y="1064125"/>
                </a:lnTo>
                <a:close/>
                <a:moveTo>
                  <a:pt x="3349970" y="1300109"/>
                </a:moveTo>
                <a:cubicBezTo>
                  <a:pt x="3310130" y="1291957"/>
                  <a:pt x="3268880" y="1287676"/>
                  <a:pt x="3226630" y="1287676"/>
                </a:cubicBezTo>
                <a:cubicBezTo>
                  <a:pt x="2888631" y="1287676"/>
                  <a:pt x="2614628" y="1561679"/>
                  <a:pt x="2614628" y="1899678"/>
                </a:cubicBezTo>
                <a:cubicBezTo>
                  <a:pt x="2614628" y="2237678"/>
                  <a:pt x="2888630" y="2511680"/>
                  <a:pt x="3226630" y="2511681"/>
                </a:cubicBezTo>
                <a:cubicBezTo>
                  <a:pt x="3564630" y="2511681"/>
                  <a:pt x="3838633" y="2237678"/>
                  <a:pt x="3838633" y="1899678"/>
                </a:cubicBezTo>
                <a:cubicBezTo>
                  <a:pt x="3838632" y="1603928"/>
                  <a:pt x="3628849" y="1357176"/>
                  <a:pt x="3349970" y="1300109"/>
                </a:cubicBezTo>
                <a:close/>
                <a:moveTo>
                  <a:pt x="3358324" y="1024334"/>
                </a:moveTo>
                <a:lnTo>
                  <a:pt x="3410883" y="1234575"/>
                </a:lnTo>
                <a:lnTo>
                  <a:pt x="3403994" y="1234575"/>
                </a:lnTo>
                <a:cubicBezTo>
                  <a:pt x="3464268" y="1250018"/>
                  <a:pt x="3521292" y="1273478"/>
                  <a:pt x="3572818" y="1305612"/>
                </a:cubicBezTo>
                <a:lnTo>
                  <a:pt x="3746730" y="1209354"/>
                </a:lnTo>
                <a:lnTo>
                  <a:pt x="3926358" y="1401981"/>
                </a:lnTo>
                <a:lnTo>
                  <a:pt x="3825667" y="1557247"/>
                </a:lnTo>
                <a:cubicBezTo>
                  <a:pt x="3858552" y="1613408"/>
                  <a:pt x="3883404" y="1674784"/>
                  <a:pt x="3897877" y="1740062"/>
                </a:cubicBezTo>
                <a:lnTo>
                  <a:pt x="4088377" y="1787686"/>
                </a:lnTo>
                <a:lnTo>
                  <a:pt x="4088377" y="2051071"/>
                </a:lnTo>
                <a:lnTo>
                  <a:pt x="3886243" y="2101605"/>
                </a:lnTo>
                <a:cubicBezTo>
                  <a:pt x="3872191" y="2150933"/>
                  <a:pt x="3851639" y="2197531"/>
                  <a:pt x="3826272" y="2241013"/>
                </a:cubicBezTo>
                <a:lnTo>
                  <a:pt x="3938572" y="2395786"/>
                </a:lnTo>
                <a:lnTo>
                  <a:pt x="3769272" y="2597551"/>
                </a:lnTo>
                <a:lnTo>
                  <a:pt x="3574432" y="2502674"/>
                </a:lnTo>
                <a:lnTo>
                  <a:pt x="3590059" y="2484050"/>
                </a:lnTo>
                <a:cubicBezTo>
                  <a:pt x="3534764" y="2519868"/>
                  <a:pt x="3473263" y="2546445"/>
                  <a:pt x="3407886" y="2563572"/>
                </a:cubicBezTo>
                <a:lnTo>
                  <a:pt x="3358323" y="2761823"/>
                </a:lnTo>
                <a:lnTo>
                  <a:pt x="3094938" y="2761823"/>
                </a:lnTo>
                <a:lnTo>
                  <a:pt x="3045375" y="2563574"/>
                </a:lnTo>
                <a:cubicBezTo>
                  <a:pt x="2985349" y="2547848"/>
                  <a:pt x="2928591" y="2524155"/>
                  <a:pt x="2877330" y="2491865"/>
                </a:cubicBezTo>
                <a:lnTo>
                  <a:pt x="2882346" y="2497841"/>
                </a:lnTo>
                <a:lnTo>
                  <a:pt x="2687507" y="2592718"/>
                </a:lnTo>
                <a:lnTo>
                  <a:pt x="2518206" y="2390954"/>
                </a:lnTo>
                <a:lnTo>
                  <a:pt x="2626994" y="2241021"/>
                </a:lnTo>
                <a:cubicBezTo>
                  <a:pt x="2597591" y="2190623"/>
                  <a:pt x="2574657" y="2136035"/>
                  <a:pt x="2559194" y="2078370"/>
                </a:cubicBezTo>
                <a:lnTo>
                  <a:pt x="2371198" y="2031371"/>
                </a:lnTo>
                <a:lnTo>
                  <a:pt x="2371198" y="1767986"/>
                </a:lnTo>
                <a:lnTo>
                  <a:pt x="2559579" y="1720890"/>
                </a:lnTo>
                <a:cubicBezTo>
                  <a:pt x="2572992" y="1669175"/>
                  <a:pt x="2592745" y="1620006"/>
                  <a:pt x="2617681" y="1574051"/>
                </a:cubicBezTo>
                <a:lnTo>
                  <a:pt x="2502958" y="1397149"/>
                </a:lnTo>
                <a:lnTo>
                  <a:pt x="2682587" y="1204520"/>
                </a:lnTo>
                <a:lnTo>
                  <a:pt x="2872193" y="1309466"/>
                </a:lnTo>
                <a:lnTo>
                  <a:pt x="2870932" y="1310818"/>
                </a:lnTo>
                <a:cubicBezTo>
                  <a:pt x="2925169" y="1276310"/>
                  <a:pt x="2985393" y="1250941"/>
                  <a:pt x="3049268" y="1234575"/>
                </a:cubicBezTo>
                <a:lnTo>
                  <a:pt x="3042378" y="1234576"/>
                </a:lnTo>
                <a:lnTo>
                  <a:pt x="3094939" y="1024334"/>
                </a:lnTo>
                <a:close/>
                <a:moveTo>
                  <a:pt x="2786480" y="402820"/>
                </a:moveTo>
                <a:cubicBezTo>
                  <a:pt x="2745900" y="389943"/>
                  <a:pt x="2701172" y="388627"/>
                  <a:pt x="2657264" y="401580"/>
                </a:cubicBezTo>
                <a:cubicBezTo>
                  <a:pt x="2540176" y="436121"/>
                  <a:pt x="2473258" y="559041"/>
                  <a:pt x="2507800" y="676128"/>
                </a:cubicBezTo>
                <a:cubicBezTo>
                  <a:pt x="2542340" y="793216"/>
                  <a:pt x="2665260" y="860133"/>
                  <a:pt x="2782348" y="825592"/>
                </a:cubicBezTo>
                <a:cubicBezTo>
                  <a:pt x="2899435" y="791051"/>
                  <a:pt x="2966353" y="668132"/>
                  <a:pt x="2931812" y="551045"/>
                </a:cubicBezTo>
                <a:cubicBezTo>
                  <a:pt x="2910223" y="477864"/>
                  <a:pt x="2854113" y="424282"/>
                  <a:pt x="2786480" y="402820"/>
                </a:cubicBezTo>
                <a:close/>
                <a:moveTo>
                  <a:pt x="2932202" y="47278"/>
                </a:moveTo>
                <a:lnTo>
                  <a:pt x="3090904" y="140999"/>
                </a:lnTo>
                <a:lnTo>
                  <a:pt x="3054065" y="265147"/>
                </a:lnTo>
                <a:cubicBezTo>
                  <a:pt x="3087256" y="296329"/>
                  <a:pt x="3116089" y="332603"/>
                  <a:pt x="3138727" y="373550"/>
                </a:cubicBezTo>
                <a:lnTo>
                  <a:pt x="3276016" y="367796"/>
                </a:lnTo>
                <a:lnTo>
                  <a:pt x="3328165" y="544574"/>
                </a:lnTo>
                <a:lnTo>
                  <a:pt x="3202503" y="618514"/>
                </a:lnTo>
                <a:cubicBezTo>
                  <a:pt x="3202838" y="654403"/>
                  <a:pt x="3198271" y="689748"/>
                  <a:pt x="3189855" y="723955"/>
                </a:cubicBezTo>
                <a:lnTo>
                  <a:pt x="3295873" y="805599"/>
                </a:lnTo>
                <a:lnTo>
                  <a:pt x="3222192" y="974540"/>
                </a:lnTo>
                <a:lnTo>
                  <a:pt x="3072634" y="949439"/>
                </a:lnTo>
                <a:lnTo>
                  <a:pt x="3079435" y="933845"/>
                </a:lnTo>
                <a:cubicBezTo>
                  <a:pt x="3049413" y="968833"/>
                  <a:pt x="3013398" y="998848"/>
                  <a:pt x="2972910" y="1023288"/>
                </a:cubicBezTo>
                <a:lnTo>
                  <a:pt x="2978897" y="1166163"/>
                </a:lnTo>
                <a:lnTo>
                  <a:pt x="2802119" y="1218312"/>
                </a:lnTo>
                <a:lnTo>
                  <a:pt x="2729602" y="1095065"/>
                </a:lnTo>
                <a:cubicBezTo>
                  <a:pt x="2686199" y="1096396"/>
                  <a:pt x="2643414" y="1091732"/>
                  <a:pt x="2602615" y="1080209"/>
                </a:cubicBezTo>
                <a:lnTo>
                  <a:pt x="2607165" y="1083226"/>
                </a:lnTo>
                <a:lnTo>
                  <a:pt x="2495179" y="1185484"/>
                </a:lnTo>
                <a:lnTo>
                  <a:pt x="2341599" y="1083585"/>
                </a:lnTo>
                <a:lnTo>
                  <a:pt x="2384929" y="961414"/>
                </a:lnTo>
                <a:cubicBezTo>
                  <a:pt x="2355215" y="933409"/>
                  <a:pt x="2329015" y="901312"/>
                  <a:pt x="2307218" y="865670"/>
                </a:cubicBezTo>
                <a:lnTo>
                  <a:pt x="2171734" y="871348"/>
                </a:lnTo>
                <a:lnTo>
                  <a:pt x="2119584" y="694571"/>
                </a:lnTo>
                <a:lnTo>
                  <a:pt x="2236697" y="625662"/>
                </a:lnTo>
                <a:cubicBezTo>
                  <a:pt x="2235459" y="588297"/>
                  <a:pt x="2238982" y="551385"/>
                  <a:pt x="2246620" y="515603"/>
                </a:cubicBezTo>
                <a:lnTo>
                  <a:pt x="2134594" y="419585"/>
                </a:lnTo>
                <a:lnTo>
                  <a:pt x="2217016" y="254732"/>
                </a:lnTo>
                <a:lnTo>
                  <a:pt x="2365055" y="287627"/>
                </a:lnTo>
                <a:lnTo>
                  <a:pt x="2364476" y="288784"/>
                </a:lnTo>
                <a:cubicBezTo>
                  <a:pt x="2394046" y="254885"/>
                  <a:pt x="2429444" y="225933"/>
                  <a:pt x="2469075" y="202302"/>
                </a:cubicBezTo>
                <a:lnTo>
                  <a:pt x="2464452" y="203666"/>
                </a:lnTo>
                <a:lnTo>
                  <a:pt x="2458102" y="52150"/>
                </a:lnTo>
                <a:lnTo>
                  <a:pt x="2634880" y="0"/>
                </a:lnTo>
                <a:lnTo>
                  <a:pt x="2711784" y="130703"/>
                </a:lnTo>
                <a:lnTo>
                  <a:pt x="2707159" y="132067"/>
                </a:lnTo>
                <a:cubicBezTo>
                  <a:pt x="2750672" y="130497"/>
                  <a:pt x="2793590" y="134953"/>
                  <a:pt x="2834535" y="14631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ltLang="ko-KR" sz="2701"/>
          </a:p>
        </p:txBody>
      </p:sp>
      <p:pic>
        <p:nvPicPr>
          <p:cNvPr id="14" name="Grafik 13" descr="Schlägel und Eisen">
            <a:extLst>
              <a:ext uri="{FF2B5EF4-FFF2-40B4-BE49-F238E27FC236}">
                <a16:creationId xmlns:a16="http://schemas.microsoft.com/office/drawing/2014/main" id="{0D7E8378-EFE4-4697-8DED-7EF195BED415}"/>
              </a:ext>
            </a:extLst>
          </p:cNvPr>
          <p:cNvPicPr>
            <a:picLocks noChangeAspect="1"/>
          </p:cNvPicPr>
          <p:nvPr userDrawn="1"/>
        </p:nvPicPr>
        <p:blipFill>
          <a:blip r:embed="rId8">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rot="902147">
            <a:off x="9822000" y="4463982"/>
            <a:ext cx="2340000" cy="2340000"/>
          </a:xfrm>
          <a:prstGeom prst="rect">
            <a:avLst/>
          </a:prstGeom>
        </p:spPr>
      </p:pic>
      <p:sp>
        <p:nvSpPr>
          <p:cNvPr id="16" name="Textplatzhalter 15">
            <a:extLst>
              <a:ext uri="{FF2B5EF4-FFF2-40B4-BE49-F238E27FC236}">
                <a16:creationId xmlns:a16="http://schemas.microsoft.com/office/drawing/2014/main" id="{0F6010A1-28F3-4101-AC9E-23B1E7C281F7}"/>
              </a:ext>
            </a:extLst>
          </p:cNvPr>
          <p:cNvSpPr>
            <a:spLocks noGrp="1"/>
          </p:cNvSpPr>
          <p:nvPr>
            <p:ph type="body" sz="quarter" idx="10" hasCustomPrompt="1"/>
          </p:nvPr>
        </p:nvSpPr>
        <p:spPr>
          <a:xfrm>
            <a:off x="862200" y="3057646"/>
            <a:ext cx="10515600" cy="741362"/>
          </a:xfrm>
        </p:spPr>
        <p:txBody>
          <a:bodyPr/>
          <a:lstStyle>
            <a:lvl1pPr marL="0" indent="0" algn="ctr">
              <a:buNone/>
              <a:defRPr b="0">
                <a:latin typeface="Noto Sans" panose="020B0502040504020204"/>
              </a:defRPr>
            </a:lvl1pPr>
            <a:lvl2pPr marL="457200" indent="0">
              <a:buNone/>
              <a:defRPr/>
            </a:lvl2pPr>
            <a:lvl3pPr marL="914400" indent="0">
              <a:buNone/>
              <a:defRPr/>
            </a:lvl3pPr>
            <a:lvl4pPr marL="1371600" indent="0">
              <a:buNone/>
              <a:defRPr/>
            </a:lvl4pPr>
            <a:lvl5pPr marL="1828800" indent="0">
              <a:buNone/>
              <a:defRPr/>
            </a:lvl5pPr>
          </a:lstStyle>
          <a:p>
            <a:pPr lvl="0"/>
            <a:r>
              <a:rPr lang="de-DE"/>
              <a:t>Abschnitt Untertitelformat bearbeiten</a:t>
            </a:r>
          </a:p>
        </p:txBody>
      </p:sp>
    </p:spTree>
    <p:extLst>
      <p:ext uri="{BB962C8B-B14F-4D97-AF65-F5344CB8AC3E}">
        <p14:creationId xmlns:p14="http://schemas.microsoft.com/office/powerpoint/2010/main" val="87713477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Lernziele 1/3 erreicht Donnerwetter">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4EA896A-01EB-483C-B9B1-52B3B8933B50}"/>
              </a:ext>
            </a:extLst>
          </p:cNvPr>
          <p:cNvSpPr>
            <a:spLocks noGrp="1"/>
          </p:cNvSpPr>
          <p:nvPr>
            <p:ph type="title"/>
          </p:nvPr>
        </p:nvSpPr>
        <p:spPr>
          <a:xfrm>
            <a:off x="838200" y="365126"/>
            <a:ext cx="10515600" cy="912130"/>
          </a:xfrm>
        </p:spPr>
        <p:txBody>
          <a:bodyPr/>
          <a:lstStyle>
            <a:lvl1pPr algn="ctr">
              <a:defRPr/>
            </a:lvl1pPr>
          </a:lstStyle>
          <a:p>
            <a:r>
              <a:rPr lang="de-DE"/>
              <a:t>Mastertitelformat bearbeiten</a:t>
            </a:r>
          </a:p>
        </p:txBody>
      </p:sp>
      <p:sp>
        <p:nvSpPr>
          <p:cNvPr id="3" name="Fußzeilenplatzhalter 2">
            <a:extLst>
              <a:ext uri="{FF2B5EF4-FFF2-40B4-BE49-F238E27FC236}">
                <a16:creationId xmlns:a16="http://schemas.microsoft.com/office/drawing/2014/main" id="{D420253F-8B19-40E8-8323-314FBB1CD75E}"/>
              </a:ext>
            </a:extLst>
          </p:cNvPr>
          <p:cNvSpPr>
            <a:spLocks noGrp="1"/>
          </p:cNvSpPr>
          <p:nvPr>
            <p:ph type="ftr" sz="quarter" idx="10"/>
          </p:nvPr>
        </p:nvSpPr>
        <p:spPr/>
        <p:txBody>
          <a:bodyPr/>
          <a:lstStyle/>
          <a:p>
            <a:endParaRPr lang="de-DE"/>
          </a:p>
        </p:txBody>
      </p:sp>
      <p:sp>
        <p:nvSpPr>
          <p:cNvPr id="4" name="Foliennummernplatzhalter 3">
            <a:extLst>
              <a:ext uri="{FF2B5EF4-FFF2-40B4-BE49-F238E27FC236}">
                <a16:creationId xmlns:a16="http://schemas.microsoft.com/office/drawing/2014/main" id="{088A01A5-4C9E-4917-9A08-61A28B9CBEE4}"/>
              </a:ext>
            </a:extLst>
          </p:cNvPr>
          <p:cNvSpPr>
            <a:spLocks noGrp="1"/>
          </p:cNvSpPr>
          <p:nvPr>
            <p:ph type="sldNum" sz="quarter" idx="11"/>
          </p:nvPr>
        </p:nvSpPr>
        <p:spPr/>
        <p:txBody>
          <a:bodyPr/>
          <a:lstStyle/>
          <a:p>
            <a:fld id="{220E9848-9980-4EE8-A594-CE72B96AA28E}" type="slidenum">
              <a:rPr lang="de-DE" smtClean="0"/>
              <a:pPr/>
              <a:t>‹Nr.›</a:t>
            </a:fld>
            <a:endParaRPr lang="de-DE"/>
          </a:p>
        </p:txBody>
      </p:sp>
      <p:sp>
        <p:nvSpPr>
          <p:cNvPr id="5" name="Oval 19">
            <a:extLst>
              <a:ext uri="{FF2B5EF4-FFF2-40B4-BE49-F238E27FC236}">
                <a16:creationId xmlns:a16="http://schemas.microsoft.com/office/drawing/2014/main" id="{E2E8CCB2-C556-45D1-B5FD-1C917A5CA6C3}"/>
              </a:ext>
            </a:extLst>
          </p:cNvPr>
          <p:cNvSpPr/>
          <p:nvPr userDrawn="1"/>
        </p:nvSpPr>
        <p:spPr>
          <a:xfrm>
            <a:off x="1546818" y="5633437"/>
            <a:ext cx="3766861" cy="239629"/>
          </a:xfrm>
          <a:prstGeom prst="ellipse">
            <a:avLst/>
          </a:prstGeom>
          <a:solidFill>
            <a:schemeClr val="tx2">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40">
            <a:extLst>
              <a:ext uri="{FF2B5EF4-FFF2-40B4-BE49-F238E27FC236}">
                <a16:creationId xmlns:a16="http://schemas.microsoft.com/office/drawing/2014/main" id="{8632F088-047F-42E0-8A1A-6EF350786EFC}"/>
              </a:ext>
            </a:extLst>
          </p:cNvPr>
          <p:cNvGrpSpPr/>
          <p:nvPr userDrawn="1"/>
        </p:nvGrpSpPr>
        <p:grpSpPr>
          <a:xfrm>
            <a:off x="1954213" y="1428826"/>
            <a:ext cx="3359467" cy="4325468"/>
            <a:chOff x="2050733" y="1266266"/>
            <a:chExt cx="3359467" cy="4325468"/>
          </a:xfrm>
        </p:grpSpPr>
        <p:grpSp>
          <p:nvGrpSpPr>
            <p:cNvPr id="7" name="Group 14">
              <a:extLst>
                <a:ext uri="{FF2B5EF4-FFF2-40B4-BE49-F238E27FC236}">
                  <a16:creationId xmlns:a16="http://schemas.microsoft.com/office/drawing/2014/main" id="{4396FB01-A244-4B7E-B67B-02AE5AAFCA6C}"/>
                </a:ext>
              </a:extLst>
            </p:cNvPr>
            <p:cNvGrpSpPr/>
            <p:nvPr/>
          </p:nvGrpSpPr>
          <p:grpSpPr>
            <a:xfrm>
              <a:off x="2050733" y="1266266"/>
              <a:ext cx="3359467" cy="4325468"/>
              <a:chOff x="5230813" y="2312988"/>
              <a:chExt cx="1733550" cy="2232025"/>
            </a:xfrm>
          </p:grpSpPr>
          <p:sp>
            <p:nvSpPr>
              <p:cNvPr id="15" name="Freeform 6">
                <a:extLst>
                  <a:ext uri="{FF2B5EF4-FFF2-40B4-BE49-F238E27FC236}">
                    <a16:creationId xmlns:a16="http://schemas.microsoft.com/office/drawing/2014/main" id="{5FF5A226-4627-4596-B253-E1814B17C6BF}"/>
                  </a:ext>
                </a:extLst>
              </p:cNvPr>
              <p:cNvSpPr>
                <a:spLocks/>
              </p:cNvSpPr>
              <p:nvPr/>
            </p:nvSpPr>
            <p:spPr bwMode="auto">
              <a:xfrm>
                <a:off x="5243513" y="4191001"/>
                <a:ext cx="41275" cy="60325"/>
              </a:xfrm>
              <a:custGeom>
                <a:avLst/>
                <a:gdLst>
                  <a:gd name="T0" fmla="*/ 0 w 13"/>
                  <a:gd name="T1" fmla="*/ 3 h 19"/>
                  <a:gd name="T2" fmla="*/ 4 w 13"/>
                  <a:gd name="T3" fmla="*/ 0 h 19"/>
                  <a:gd name="T4" fmla="*/ 10 w 13"/>
                  <a:gd name="T5" fmla="*/ 5 h 19"/>
                  <a:gd name="T6" fmla="*/ 5 w 13"/>
                  <a:gd name="T7" fmla="*/ 18 h 19"/>
                  <a:gd name="T8" fmla="*/ 0 w 13"/>
                  <a:gd name="T9" fmla="*/ 15 h 19"/>
                  <a:gd name="T10" fmla="*/ 0 w 13"/>
                  <a:gd name="T11" fmla="*/ 3 h 19"/>
                </a:gdLst>
                <a:ahLst/>
                <a:cxnLst>
                  <a:cxn ang="0">
                    <a:pos x="T0" y="T1"/>
                  </a:cxn>
                  <a:cxn ang="0">
                    <a:pos x="T2" y="T3"/>
                  </a:cxn>
                  <a:cxn ang="0">
                    <a:pos x="T4" y="T5"/>
                  </a:cxn>
                  <a:cxn ang="0">
                    <a:pos x="T6" y="T7"/>
                  </a:cxn>
                  <a:cxn ang="0">
                    <a:pos x="T8" y="T9"/>
                  </a:cxn>
                  <a:cxn ang="0">
                    <a:pos x="T10" y="T11"/>
                  </a:cxn>
                </a:cxnLst>
                <a:rect l="0" t="0" r="r" b="b"/>
                <a:pathLst>
                  <a:path w="13" h="19">
                    <a:moveTo>
                      <a:pt x="0" y="3"/>
                    </a:moveTo>
                    <a:cubicBezTo>
                      <a:pt x="2" y="2"/>
                      <a:pt x="3" y="1"/>
                      <a:pt x="4" y="0"/>
                    </a:cubicBezTo>
                    <a:cubicBezTo>
                      <a:pt x="6" y="2"/>
                      <a:pt x="8" y="3"/>
                      <a:pt x="10" y="5"/>
                    </a:cubicBezTo>
                    <a:cubicBezTo>
                      <a:pt x="13" y="10"/>
                      <a:pt x="11" y="17"/>
                      <a:pt x="5" y="18"/>
                    </a:cubicBezTo>
                    <a:cubicBezTo>
                      <a:pt x="4" y="19"/>
                      <a:pt x="2" y="17"/>
                      <a:pt x="0" y="15"/>
                    </a:cubicBezTo>
                    <a:cubicBezTo>
                      <a:pt x="7" y="11"/>
                      <a:pt x="5" y="7"/>
                      <a:pt x="0"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7">
                <a:extLst>
                  <a:ext uri="{FF2B5EF4-FFF2-40B4-BE49-F238E27FC236}">
                    <a16:creationId xmlns:a16="http://schemas.microsoft.com/office/drawing/2014/main" id="{138A8790-39C0-4BD1-8E44-5F7F1B6BB1CB}"/>
                  </a:ext>
                </a:extLst>
              </p:cNvPr>
              <p:cNvSpPr>
                <a:spLocks/>
              </p:cNvSpPr>
              <p:nvPr/>
            </p:nvSpPr>
            <p:spPr bwMode="auto">
              <a:xfrm>
                <a:off x="6575426" y="2944813"/>
                <a:ext cx="28575" cy="34925"/>
              </a:xfrm>
              <a:custGeom>
                <a:avLst/>
                <a:gdLst>
                  <a:gd name="T0" fmla="*/ 0 w 9"/>
                  <a:gd name="T1" fmla="*/ 10 h 11"/>
                  <a:gd name="T2" fmla="*/ 2 w 9"/>
                  <a:gd name="T3" fmla="*/ 1 h 11"/>
                  <a:gd name="T4" fmla="*/ 8 w 9"/>
                  <a:gd name="T5" fmla="*/ 1 h 11"/>
                  <a:gd name="T6" fmla="*/ 9 w 9"/>
                  <a:gd name="T7" fmla="*/ 3 h 11"/>
                  <a:gd name="T8" fmla="*/ 8 w 9"/>
                  <a:gd name="T9" fmla="*/ 4 h 11"/>
                  <a:gd name="T10" fmla="*/ 2 w 9"/>
                  <a:gd name="T11" fmla="*/ 11 h 11"/>
                  <a:gd name="T12" fmla="*/ 0 w 9"/>
                  <a:gd name="T13" fmla="*/ 10 h 11"/>
                </a:gdLst>
                <a:ahLst/>
                <a:cxnLst>
                  <a:cxn ang="0">
                    <a:pos x="T0" y="T1"/>
                  </a:cxn>
                  <a:cxn ang="0">
                    <a:pos x="T2" y="T3"/>
                  </a:cxn>
                  <a:cxn ang="0">
                    <a:pos x="T4" y="T5"/>
                  </a:cxn>
                  <a:cxn ang="0">
                    <a:pos x="T6" y="T7"/>
                  </a:cxn>
                  <a:cxn ang="0">
                    <a:pos x="T8" y="T9"/>
                  </a:cxn>
                  <a:cxn ang="0">
                    <a:pos x="T10" y="T11"/>
                  </a:cxn>
                  <a:cxn ang="0">
                    <a:pos x="T12" y="T13"/>
                  </a:cxn>
                </a:cxnLst>
                <a:rect l="0" t="0" r="r" b="b"/>
                <a:pathLst>
                  <a:path w="9" h="11">
                    <a:moveTo>
                      <a:pt x="0" y="10"/>
                    </a:moveTo>
                    <a:cubicBezTo>
                      <a:pt x="1" y="7"/>
                      <a:pt x="1" y="4"/>
                      <a:pt x="2" y="1"/>
                    </a:cubicBezTo>
                    <a:cubicBezTo>
                      <a:pt x="2" y="0"/>
                      <a:pt x="6" y="1"/>
                      <a:pt x="8" y="1"/>
                    </a:cubicBezTo>
                    <a:cubicBezTo>
                      <a:pt x="9" y="1"/>
                      <a:pt x="9" y="2"/>
                      <a:pt x="9" y="3"/>
                    </a:cubicBezTo>
                    <a:cubicBezTo>
                      <a:pt x="9" y="3"/>
                      <a:pt x="8" y="4"/>
                      <a:pt x="8" y="4"/>
                    </a:cubicBezTo>
                    <a:cubicBezTo>
                      <a:pt x="3" y="3"/>
                      <a:pt x="2" y="7"/>
                      <a:pt x="2" y="11"/>
                    </a:cubicBezTo>
                    <a:cubicBezTo>
                      <a:pt x="1" y="11"/>
                      <a:pt x="1" y="10"/>
                      <a:pt x="0" y="1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8">
                <a:extLst>
                  <a:ext uri="{FF2B5EF4-FFF2-40B4-BE49-F238E27FC236}">
                    <a16:creationId xmlns:a16="http://schemas.microsoft.com/office/drawing/2014/main" id="{9757DA7C-6323-4F6C-9D7E-811F42863CC0}"/>
                  </a:ext>
                </a:extLst>
              </p:cNvPr>
              <p:cNvSpPr>
                <a:spLocks/>
              </p:cNvSpPr>
              <p:nvPr/>
            </p:nvSpPr>
            <p:spPr bwMode="auto">
              <a:xfrm rot="20880235" flipH="1">
                <a:off x="6039599" y="3636594"/>
                <a:ext cx="652907" cy="603514"/>
              </a:xfrm>
              <a:prstGeom prst="lightningBol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9">
                <a:extLst>
                  <a:ext uri="{FF2B5EF4-FFF2-40B4-BE49-F238E27FC236}">
                    <a16:creationId xmlns:a16="http://schemas.microsoft.com/office/drawing/2014/main" id="{5D3FF692-A173-4F1E-A335-E79A746AE3D1}"/>
                  </a:ext>
                </a:extLst>
              </p:cNvPr>
              <p:cNvSpPr>
                <a:spLocks noEditPoints="1"/>
              </p:cNvSpPr>
              <p:nvPr/>
            </p:nvSpPr>
            <p:spPr bwMode="auto">
              <a:xfrm>
                <a:off x="5230813" y="2312988"/>
                <a:ext cx="1733550" cy="2232025"/>
              </a:xfrm>
              <a:custGeom>
                <a:avLst/>
                <a:gdLst>
                  <a:gd name="T0" fmla="*/ 519 w 543"/>
                  <a:gd name="T1" fmla="*/ 420 h 700"/>
                  <a:gd name="T2" fmla="*/ 452 w 543"/>
                  <a:gd name="T3" fmla="*/ 344 h 700"/>
                  <a:gd name="T4" fmla="*/ 451 w 543"/>
                  <a:gd name="T5" fmla="*/ 131 h 700"/>
                  <a:gd name="T6" fmla="*/ 353 w 543"/>
                  <a:gd name="T7" fmla="*/ 120 h 700"/>
                  <a:gd name="T8" fmla="*/ 350 w 543"/>
                  <a:gd name="T9" fmla="*/ 120 h 700"/>
                  <a:gd name="T10" fmla="*/ 347 w 543"/>
                  <a:gd name="T11" fmla="*/ 93 h 700"/>
                  <a:gd name="T12" fmla="*/ 309 w 543"/>
                  <a:gd name="T13" fmla="*/ 76 h 700"/>
                  <a:gd name="T14" fmla="*/ 273 w 543"/>
                  <a:gd name="T15" fmla="*/ 18 h 700"/>
                  <a:gd name="T16" fmla="*/ 261 w 543"/>
                  <a:gd name="T17" fmla="*/ 10 h 700"/>
                  <a:gd name="T18" fmla="*/ 234 w 543"/>
                  <a:gd name="T19" fmla="*/ 2 h 700"/>
                  <a:gd name="T20" fmla="*/ 231 w 543"/>
                  <a:gd name="T21" fmla="*/ 2 h 700"/>
                  <a:gd name="T22" fmla="*/ 150 w 543"/>
                  <a:gd name="T23" fmla="*/ 69 h 700"/>
                  <a:gd name="T24" fmla="*/ 123 w 543"/>
                  <a:gd name="T25" fmla="*/ 75 h 700"/>
                  <a:gd name="T26" fmla="*/ 105 w 543"/>
                  <a:gd name="T27" fmla="*/ 114 h 700"/>
                  <a:gd name="T28" fmla="*/ 18 w 543"/>
                  <a:gd name="T29" fmla="*/ 120 h 700"/>
                  <a:gd name="T30" fmla="*/ 0 w 543"/>
                  <a:gd name="T31" fmla="*/ 371 h 700"/>
                  <a:gd name="T32" fmla="*/ 0 w 543"/>
                  <a:gd name="T33" fmla="*/ 606 h 700"/>
                  <a:gd name="T34" fmla="*/ 0 w 543"/>
                  <a:gd name="T35" fmla="*/ 607 h 700"/>
                  <a:gd name="T36" fmla="*/ 19 w 543"/>
                  <a:gd name="T37" fmla="*/ 621 h 700"/>
                  <a:gd name="T38" fmla="*/ 206 w 543"/>
                  <a:gd name="T39" fmla="*/ 625 h 700"/>
                  <a:gd name="T40" fmla="*/ 321 w 543"/>
                  <a:gd name="T41" fmla="*/ 695 h 700"/>
                  <a:gd name="T42" fmla="*/ 478 w 543"/>
                  <a:gd name="T43" fmla="*/ 651 h 700"/>
                  <a:gd name="T44" fmla="*/ 538 w 543"/>
                  <a:gd name="T45" fmla="*/ 473 h 700"/>
                  <a:gd name="T46" fmla="*/ 215 w 543"/>
                  <a:gd name="T47" fmla="*/ 35 h 700"/>
                  <a:gd name="T48" fmla="*/ 255 w 543"/>
                  <a:gd name="T49" fmla="*/ 45 h 700"/>
                  <a:gd name="T50" fmla="*/ 261 w 543"/>
                  <a:gd name="T51" fmla="*/ 51 h 700"/>
                  <a:gd name="T52" fmla="*/ 271 w 543"/>
                  <a:gd name="T53" fmla="*/ 76 h 700"/>
                  <a:gd name="T54" fmla="*/ 181 w 543"/>
                  <a:gd name="T55" fmla="*/ 75 h 700"/>
                  <a:gd name="T56" fmla="*/ 137 w 543"/>
                  <a:gd name="T57" fmla="*/ 107 h 700"/>
                  <a:gd name="T58" fmla="*/ 309 w 543"/>
                  <a:gd name="T59" fmla="*/ 108 h 700"/>
                  <a:gd name="T60" fmla="*/ 315 w 543"/>
                  <a:gd name="T61" fmla="*/ 160 h 700"/>
                  <a:gd name="T62" fmla="*/ 261 w 543"/>
                  <a:gd name="T63" fmla="*/ 166 h 700"/>
                  <a:gd name="T64" fmla="*/ 136 w 543"/>
                  <a:gd name="T65" fmla="*/ 160 h 700"/>
                  <a:gd name="T66" fmla="*/ 183 w 543"/>
                  <a:gd name="T67" fmla="*/ 588 h 700"/>
                  <a:gd name="T68" fmla="*/ 32 w 543"/>
                  <a:gd name="T69" fmla="*/ 290 h 700"/>
                  <a:gd name="T70" fmla="*/ 38 w 543"/>
                  <a:gd name="T71" fmla="*/ 152 h 700"/>
                  <a:gd name="T72" fmla="*/ 105 w 543"/>
                  <a:gd name="T73" fmla="*/ 158 h 700"/>
                  <a:gd name="T74" fmla="*/ 123 w 543"/>
                  <a:gd name="T75" fmla="*/ 197 h 700"/>
                  <a:gd name="T76" fmla="*/ 329 w 543"/>
                  <a:gd name="T77" fmla="*/ 197 h 700"/>
                  <a:gd name="T78" fmla="*/ 347 w 543"/>
                  <a:gd name="T79" fmla="*/ 158 h 700"/>
                  <a:gd name="T80" fmla="*/ 382 w 543"/>
                  <a:gd name="T81" fmla="*/ 152 h 700"/>
                  <a:gd name="T82" fmla="*/ 420 w 543"/>
                  <a:gd name="T83" fmla="*/ 157 h 700"/>
                  <a:gd name="T84" fmla="*/ 420 w 543"/>
                  <a:gd name="T85" fmla="*/ 327 h 700"/>
                  <a:gd name="T86" fmla="*/ 404 w 543"/>
                  <a:gd name="T87" fmla="*/ 329 h 700"/>
                  <a:gd name="T88" fmla="*/ 276 w 543"/>
                  <a:gd name="T89" fmla="*/ 339 h 700"/>
                  <a:gd name="T90" fmla="*/ 175 w 543"/>
                  <a:gd name="T91" fmla="*/ 452 h 700"/>
                  <a:gd name="T92" fmla="*/ 507 w 543"/>
                  <a:gd name="T93" fmla="*/ 536 h 700"/>
                  <a:gd name="T94" fmla="*/ 391 w 543"/>
                  <a:gd name="T95" fmla="*/ 661 h 700"/>
                  <a:gd name="T96" fmla="*/ 282 w 543"/>
                  <a:gd name="T97" fmla="*/ 648 h 700"/>
                  <a:gd name="T98" fmla="*/ 211 w 543"/>
                  <a:gd name="T99" fmla="*/ 572 h 700"/>
                  <a:gd name="T100" fmla="*/ 278 w 543"/>
                  <a:gd name="T101" fmla="*/ 374 h 700"/>
                  <a:gd name="T102" fmla="*/ 481 w 543"/>
                  <a:gd name="T103" fmla="*/ 421 h 700"/>
                  <a:gd name="T104" fmla="*/ 507 w 543"/>
                  <a:gd name="T105" fmla="*/ 536 h 7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43" h="700">
                    <a:moveTo>
                      <a:pt x="538" y="473"/>
                    </a:moveTo>
                    <a:cubicBezTo>
                      <a:pt x="534" y="454"/>
                      <a:pt x="528" y="437"/>
                      <a:pt x="519" y="420"/>
                    </a:cubicBezTo>
                    <a:cubicBezTo>
                      <a:pt x="504" y="393"/>
                      <a:pt x="483" y="370"/>
                      <a:pt x="457" y="353"/>
                    </a:cubicBezTo>
                    <a:cubicBezTo>
                      <a:pt x="453" y="351"/>
                      <a:pt x="452" y="348"/>
                      <a:pt x="452" y="344"/>
                    </a:cubicBezTo>
                    <a:cubicBezTo>
                      <a:pt x="452" y="276"/>
                      <a:pt x="452" y="208"/>
                      <a:pt x="452" y="140"/>
                    </a:cubicBezTo>
                    <a:cubicBezTo>
                      <a:pt x="452" y="137"/>
                      <a:pt x="452" y="134"/>
                      <a:pt x="451" y="131"/>
                    </a:cubicBezTo>
                    <a:cubicBezTo>
                      <a:pt x="448" y="123"/>
                      <a:pt x="442" y="120"/>
                      <a:pt x="434" y="120"/>
                    </a:cubicBezTo>
                    <a:cubicBezTo>
                      <a:pt x="407" y="120"/>
                      <a:pt x="380" y="120"/>
                      <a:pt x="353" y="120"/>
                    </a:cubicBezTo>
                    <a:cubicBezTo>
                      <a:pt x="352" y="120"/>
                      <a:pt x="351" y="120"/>
                      <a:pt x="350" y="120"/>
                    </a:cubicBezTo>
                    <a:cubicBezTo>
                      <a:pt x="350" y="120"/>
                      <a:pt x="350" y="120"/>
                      <a:pt x="350" y="120"/>
                    </a:cubicBezTo>
                    <a:cubicBezTo>
                      <a:pt x="347" y="120"/>
                      <a:pt x="347" y="119"/>
                      <a:pt x="347" y="114"/>
                    </a:cubicBezTo>
                    <a:cubicBezTo>
                      <a:pt x="347" y="107"/>
                      <a:pt x="347" y="100"/>
                      <a:pt x="347" y="93"/>
                    </a:cubicBezTo>
                    <a:cubicBezTo>
                      <a:pt x="347" y="81"/>
                      <a:pt x="341" y="76"/>
                      <a:pt x="329" y="76"/>
                    </a:cubicBezTo>
                    <a:cubicBezTo>
                      <a:pt x="322" y="75"/>
                      <a:pt x="316" y="75"/>
                      <a:pt x="309" y="76"/>
                    </a:cubicBezTo>
                    <a:cubicBezTo>
                      <a:pt x="304" y="76"/>
                      <a:pt x="303" y="74"/>
                      <a:pt x="302" y="69"/>
                    </a:cubicBezTo>
                    <a:cubicBezTo>
                      <a:pt x="300" y="48"/>
                      <a:pt x="290" y="31"/>
                      <a:pt x="273" y="18"/>
                    </a:cubicBezTo>
                    <a:cubicBezTo>
                      <a:pt x="269" y="15"/>
                      <a:pt x="265" y="13"/>
                      <a:pt x="261" y="10"/>
                    </a:cubicBezTo>
                    <a:cubicBezTo>
                      <a:pt x="261" y="10"/>
                      <a:pt x="261" y="10"/>
                      <a:pt x="261" y="10"/>
                    </a:cubicBezTo>
                    <a:cubicBezTo>
                      <a:pt x="259" y="9"/>
                      <a:pt x="257" y="8"/>
                      <a:pt x="255" y="8"/>
                    </a:cubicBezTo>
                    <a:cubicBezTo>
                      <a:pt x="249" y="5"/>
                      <a:pt x="242" y="3"/>
                      <a:pt x="234" y="2"/>
                    </a:cubicBezTo>
                    <a:cubicBezTo>
                      <a:pt x="233" y="2"/>
                      <a:pt x="232" y="2"/>
                      <a:pt x="231" y="2"/>
                    </a:cubicBezTo>
                    <a:cubicBezTo>
                      <a:pt x="231" y="2"/>
                      <a:pt x="231" y="2"/>
                      <a:pt x="231" y="2"/>
                    </a:cubicBezTo>
                    <a:cubicBezTo>
                      <a:pt x="212" y="0"/>
                      <a:pt x="194" y="6"/>
                      <a:pt x="179" y="18"/>
                    </a:cubicBezTo>
                    <a:cubicBezTo>
                      <a:pt x="162" y="31"/>
                      <a:pt x="152" y="48"/>
                      <a:pt x="150" y="69"/>
                    </a:cubicBezTo>
                    <a:cubicBezTo>
                      <a:pt x="149" y="74"/>
                      <a:pt x="148" y="76"/>
                      <a:pt x="143" y="75"/>
                    </a:cubicBezTo>
                    <a:cubicBezTo>
                      <a:pt x="136" y="75"/>
                      <a:pt x="129" y="75"/>
                      <a:pt x="123" y="75"/>
                    </a:cubicBezTo>
                    <a:cubicBezTo>
                      <a:pt x="111" y="75"/>
                      <a:pt x="105" y="81"/>
                      <a:pt x="105" y="93"/>
                    </a:cubicBezTo>
                    <a:cubicBezTo>
                      <a:pt x="105" y="100"/>
                      <a:pt x="105" y="107"/>
                      <a:pt x="105" y="114"/>
                    </a:cubicBezTo>
                    <a:cubicBezTo>
                      <a:pt x="105" y="120"/>
                      <a:pt x="105" y="120"/>
                      <a:pt x="98" y="120"/>
                    </a:cubicBezTo>
                    <a:cubicBezTo>
                      <a:pt x="72" y="120"/>
                      <a:pt x="45" y="121"/>
                      <a:pt x="18" y="120"/>
                    </a:cubicBezTo>
                    <a:cubicBezTo>
                      <a:pt x="7" y="120"/>
                      <a:pt x="0" y="127"/>
                      <a:pt x="0" y="139"/>
                    </a:cubicBezTo>
                    <a:cubicBezTo>
                      <a:pt x="0" y="216"/>
                      <a:pt x="0" y="293"/>
                      <a:pt x="0" y="371"/>
                    </a:cubicBezTo>
                    <a:cubicBezTo>
                      <a:pt x="0" y="448"/>
                      <a:pt x="0" y="526"/>
                      <a:pt x="0" y="603"/>
                    </a:cubicBezTo>
                    <a:cubicBezTo>
                      <a:pt x="0" y="604"/>
                      <a:pt x="0" y="605"/>
                      <a:pt x="0" y="606"/>
                    </a:cubicBezTo>
                    <a:cubicBezTo>
                      <a:pt x="0" y="607"/>
                      <a:pt x="0" y="607"/>
                      <a:pt x="0" y="607"/>
                    </a:cubicBezTo>
                    <a:cubicBezTo>
                      <a:pt x="0" y="607"/>
                      <a:pt x="0" y="607"/>
                      <a:pt x="0" y="607"/>
                    </a:cubicBezTo>
                    <a:cubicBezTo>
                      <a:pt x="1" y="609"/>
                      <a:pt x="1" y="610"/>
                      <a:pt x="1" y="611"/>
                    </a:cubicBezTo>
                    <a:cubicBezTo>
                      <a:pt x="4" y="619"/>
                      <a:pt x="11" y="621"/>
                      <a:pt x="19" y="621"/>
                    </a:cubicBezTo>
                    <a:cubicBezTo>
                      <a:pt x="78" y="621"/>
                      <a:pt x="138" y="621"/>
                      <a:pt x="197" y="621"/>
                    </a:cubicBezTo>
                    <a:cubicBezTo>
                      <a:pt x="201" y="621"/>
                      <a:pt x="203" y="622"/>
                      <a:pt x="206" y="625"/>
                    </a:cubicBezTo>
                    <a:cubicBezTo>
                      <a:pt x="216" y="636"/>
                      <a:pt x="226" y="647"/>
                      <a:pt x="237" y="657"/>
                    </a:cubicBezTo>
                    <a:cubicBezTo>
                      <a:pt x="261" y="677"/>
                      <a:pt x="290" y="689"/>
                      <a:pt x="321" y="695"/>
                    </a:cubicBezTo>
                    <a:cubicBezTo>
                      <a:pt x="350" y="700"/>
                      <a:pt x="378" y="698"/>
                      <a:pt x="406" y="690"/>
                    </a:cubicBezTo>
                    <a:cubicBezTo>
                      <a:pt x="433" y="682"/>
                      <a:pt x="457" y="669"/>
                      <a:pt x="478" y="651"/>
                    </a:cubicBezTo>
                    <a:cubicBezTo>
                      <a:pt x="511" y="621"/>
                      <a:pt x="532" y="584"/>
                      <a:pt x="539" y="540"/>
                    </a:cubicBezTo>
                    <a:cubicBezTo>
                      <a:pt x="543" y="518"/>
                      <a:pt x="542" y="495"/>
                      <a:pt x="538" y="473"/>
                    </a:cubicBezTo>
                    <a:close/>
                    <a:moveTo>
                      <a:pt x="197" y="44"/>
                    </a:moveTo>
                    <a:cubicBezTo>
                      <a:pt x="202" y="40"/>
                      <a:pt x="209" y="36"/>
                      <a:pt x="215" y="35"/>
                    </a:cubicBezTo>
                    <a:cubicBezTo>
                      <a:pt x="215" y="35"/>
                      <a:pt x="215" y="35"/>
                      <a:pt x="215" y="35"/>
                    </a:cubicBezTo>
                    <a:cubicBezTo>
                      <a:pt x="229" y="32"/>
                      <a:pt x="244" y="35"/>
                      <a:pt x="255" y="45"/>
                    </a:cubicBezTo>
                    <a:cubicBezTo>
                      <a:pt x="257" y="46"/>
                      <a:pt x="259" y="48"/>
                      <a:pt x="261" y="50"/>
                    </a:cubicBezTo>
                    <a:cubicBezTo>
                      <a:pt x="261" y="50"/>
                      <a:pt x="261" y="51"/>
                      <a:pt x="261" y="51"/>
                    </a:cubicBezTo>
                    <a:cubicBezTo>
                      <a:pt x="261" y="51"/>
                      <a:pt x="261" y="51"/>
                      <a:pt x="261" y="51"/>
                    </a:cubicBezTo>
                    <a:cubicBezTo>
                      <a:pt x="267" y="57"/>
                      <a:pt x="270" y="65"/>
                      <a:pt x="271" y="76"/>
                    </a:cubicBezTo>
                    <a:cubicBezTo>
                      <a:pt x="268" y="76"/>
                      <a:pt x="212" y="75"/>
                      <a:pt x="188" y="75"/>
                    </a:cubicBezTo>
                    <a:cubicBezTo>
                      <a:pt x="186" y="75"/>
                      <a:pt x="184" y="75"/>
                      <a:pt x="181" y="75"/>
                    </a:cubicBezTo>
                    <a:cubicBezTo>
                      <a:pt x="182" y="62"/>
                      <a:pt x="188" y="52"/>
                      <a:pt x="197" y="44"/>
                    </a:cubicBezTo>
                    <a:close/>
                    <a:moveTo>
                      <a:pt x="137" y="107"/>
                    </a:moveTo>
                    <a:cubicBezTo>
                      <a:pt x="139" y="107"/>
                      <a:pt x="141" y="107"/>
                      <a:pt x="142" y="107"/>
                    </a:cubicBezTo>
                    <a:cubicBezTo>
                      <a:pt x="167" y="107"/>
                      <a:pt x="278" y="108"/>
                      <a:pt x="309" y="108"/>
                    </a:cubicBezTo>
                    <a:cubicBezTo>
                      <a:pt x="311" y="108"/>
                      <a:pt x="313" y="108"/>
                      <a:pt x="315" y="108"/>
                    </a:cubicBezTo>
                    <a:cubicBezTo>
                      <a:pt x="315" y="110"/>
                      <a:pt x="315" y="145"/>
                      <a:pt x="315" y="160"/>
                    </a:cubicBezTo>
                    <a:cubicBezTo>
                      <a:pt x="315" y="165"/>
                      <a:pt x="314" y="166"/>
                      <a:pt x="310" y="166"/>
                    </a:cubicBezTo>
                    <a:cubicBezTo>
                      <a:pt x="293" y="166"/>
                      <a:pt x="261" y="166"/>
                      <a:pt x="261" y="166"/>
                    </a:cubicBezTo>
                    <a:cubicBezTo>
                      <a:pt x="221" y="165"/>
                      <a:pt x="182" y="165"/>
                      <a:pt x="142" y="166"/>
                    </a:cubicBezTo>
                    <a:cubicBezTo>
                      <a:pt x="138" y="166"/>
                      <a:pt x="136" y="165"/>
                      <a:pt x="136" y="160"/>
                    </a:cubicBezTo>
                    <a:cubicBezTo>
                      <a:pt x="137" y="144"/>
                      <a:pt x="137" y="123"/>
                      <a:pt x="137" y="107"/>
                    </a:cubicBezTo>
                    <a:close/>
                    <a:moveTo>
                      <a:pt x="183" y="588"/>
                    </a:moveTo>
                    <a:cubicBezTo>
                      <a:pt x="159" y="589"/>
                      <a:pt x="31" y="587"/>
                      <a:pt x="31" y="587"/>
                    </a:cubicBezTo>
                    <a:cubicBezTo>
                      <a:pt x="31" y="587"/>
                      <a:pt x="32" y="374"/>
                      <a:pt x="32" y="290"/>
                    </a:cubicBezTo>
                    <a:cubicBezTo>
                      <a:pt x="32" y="246"/>
                      <a:pt x="32" y="202"/>
                      <a:pt x="32" y="158"/>
                    </a:cubicBezTo>
                    <a:cubicBezTo>
                      <a:pt x="32" y="154"/>
                      <a:pt x="33" y="152"/>
                      <a:pt x="38" y="152"/>
                    </a:cubicBezTo>
                    <a:cubicBezTo>
                      <a:pt x="58" y="152"/>
                      <a:pt x="79" y="152"/>
                      <a:pt x="99" y="152"/>
                    </a:cubicBezTo>
                    <a:cubicBezTo>
                      <a:pt x="104" y="152"/>
                      <a:pt x="105" y="154"/>
                      <a:pt x="105" y="158"/>
                    </a:cubicBezTo>
                    <a:cubicBezTo>
                      <a:pt x="105" y="165"/>
                      <a:pt x="105" y="173"/>
                      <a:pt x="105" y="180"/>
                    </a:cubicBezTo>
                    <a:cubicBezTo>
                      <a:pt x="105" y="190"/>
                      <a:pt x="113" y="197"/>
                      <a:pt x="123" y="197"/>
                    </a:cubicBezTo>
                    <a:cubicBezTo>
                      <a:pt x="154" y="197"/>
                      <a:pt x="184" y="197"/>
                      <a:pt x="215" y="197"/>
                    </a:cubicBezTo>
                    <a:cubicBezTo>
                      <a:pt x="215" y="197"/>
                      <a:pt x="291" y="197"/>
                      <a:pt x="329" y="197"/>
                    </a:cubicBezTo>
                    <a:cubicBezTo>
                      <a:pt x="339" y="197"/>
                      <a:pt x="347" y="191"/>
                      <a:pt x="347" y="180"/>
                    </a:cubicBezTo>
                    <a:cubicBezTo>
                      <a:pt x="347" y="173"/>
                      <a:pt x="347" y="165"/>
                      <a:pt x="347" y="158"/>
                    </a:cubicBezTo>
                    <a:cubicBezTo>
                      <a:pt x="347" y="154"/>
                      <a:pt x="348" y="152"/>
                      <a:pt x="352" y="152"/>
                    </a:cubicBezTo>
                    <a:cubicBezTo>
                      <a:pt x="362" y="152"/>
                      <a:pt x="382" y="152"/>
                      <a:pt x="382" y="152"/>
                    </a:cubicBezTo>
                    <a:cubicBezTo>
                      <a:pt x="393" y="152"/>
                      <a:pt x="404" y="152"/>
                      <a:pt x="416" y="152"/>
                    </a:cubicBezTo>
                    <a:cubicBezTo>
                      <a:pt x="419" y="152"/>
                      <a:pt x="420" y="153"/>
                      <a:pt x="420" y="157"/>
                    </a:cubicBezTo>
                    <a:cubicBezTo>
                      <a:pt x="420" y="168"/>
                      <a:pt x="420" y="179"/>
                      <a:pt x="420" y="190"/>
                    </a:cubicBezTo>
                    <a:cubicBezTo>
                      <a:pt x="420" y="235"/>
                      <a:pt x="420" y="281"/>
                      <a:pt x="420" y="327"/>
                    </a:cubicBezTo>
                    <a:cubicBezTo>
                      <a:pt x="420" y="329"/>
                      <a:pt x="420" y="331"/>
                      <a:pt x="420" y="334"/>
                    </a:cubicBezTo>
                    <a:cubicBezTo>
                      <a:pt x="414" y="332"/>
                      <a:pt x="409" y="331"/>
                      <a:pt x="404" y="329"/>
                    </a:cubicBezTo>
                    <a:cubicBezTo>
                      <a:pt x="378" y="321"/>
                      <a:pt x="351" y="321"/>
                      <a:pt x="324" y="324"/>
                    </a:cubicBezTo>
                    <a:cubicBezTo>
                      <a:pt x="308" y="327"/>
                      <a:pt x="292" y="332"/>
                      <a:pt x="276" y="339"/>
                    </a:cubicBezTo>
                    <a:cubicBezTo>
                      <a:pt x="275" y="339"/>
                      <a:pt x="261" y="346"/>
                      <a:pt x="261" y="346"/>
                    </a:cubicBezTo>
                    <a:cubicBezTo>
                      <a:pt x="220" y="371"/>
                      <a:pt x="190" y="406"/>
                      <a:pt x="175" y="452"/>
                    </a:cubicBezTo>
                    <a:cubicBezTo>
                      <a:pt x="160" y="498"/>
                      <a:pt x="164" y="544"/>
                      <a:pt x="183" y="588"/>
                    </a:cubicBezTo>
                    <a:close/>
                    <a:moveTo>
                      <a:pt x="507" y="536"/>
                    </a:moveTo>
                    <a:cubicBezTo>
                      <a:pt x="501" y="572"/>
                      <a:pt x="484" y="603"/>
                      <a:pt x="456" y="627"/>
                    </a:cubicBezTo>
                    <a:cubicBezTo>
                      <a:pt x="437" y="644"/>
                      <a:pt x="415" y="655"/>
                      <a:pt x="391" y="661"/>
                    </a:cubicBezTo>
                    <a:cubicBezTo>
                      <a:pt x="376" y="665"/>
                      <a:pt x="361" y="666"/>
                      <a:pt x="346" y="666"/>
                    </a:cubicBezTo>
                    <a:cubicBezTo>
                      <a:pt x="324" y="665"/>
                      <a:pt x="302" y="659"/>
                      <a:pt x="282" y="648"/>
                    </a:cubicBezTo>
                    <a:cubicBezTo>
                      <a:pt x="280" y="647"/>
                      <a:pt x="270" y="641"/>
                      <a:pt x="268" y="640"/>
                    </a:cubicBezTo>
                    <a:cubicBezTo>
                      <a:pt x="242" y="623"/>
                      <a:pt x="224" y="600"/>
                      <a:pt x="211" y="572"/>
                    </a:cubicBezTo>
                    <a:cubicBezTo>
                      <a:pt x="198" y="544"/>
                      <a:pt x="195" y="514"/>
                      <a:pt x="200" y="484"/>
                    </a:cubicBezTo>
                    <a:cubicBezTo>
                      <a:pt x="209" y="435"/>
                      <a:pt x="235" y="398"/>
                      <a:pt x="278" y="374"/>
                    </a:cubicBezTo>
                    <a:cubicBezTo>
                      <a:pt x="304" y="359"/>
                      <a:pt x="331" y="352"/>
                      <a:pt x="360" y="354"/>
                    </a:cubicBezTo>
                    <a:cubicBezTo>
                      <a:pt x="411" y="357"/>
                      <a:pt x="452" y="379"/>
                      <a:pt x="481" y="421"/>
                    </a:cubicBezTo>
                    <a:cubicBezTo>
                      <a:pt x="493" y="437"/>
                      <a:pt x="501" y="455"/>
                      <a:pt x="506" y="475"/>
                    </a:cubicBezTo>
                    <a:cubicBezTo>
                      <a:pt x="510" y="495"/>
                      <a:pt x="511" y="515"/>
                      <a:pt x="507" y="536"/>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grpSp>
        <p:cxnSp>
          <p:nvCxnSpPr>
            <p:cNvPr id="8" name="Straight Connector 2">
              <a:extLst>
                <a:ext uri="{FF2B5EF4-FFF2-40B4-BE49-F238E27FC236}">
                  <a16:creationId xmlns:a16="http://schemas.microsoft.com/office/drawing/2014/main" id="{8E102593-7A46-4CCC-B667-40B0C9B2FBFF}"/>
                </a:ext>
              </a:extLst>
            </p:cNvPr>
            <p:cNvCxnSpPr/>
            <p:nvPr/>
          </p:nvCxnSpPr>
          <p:spPr>
            <a:xfrm>
              <a:off x="2489200" y="2743200"/>
              <a:ext cx="185928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21">
              <a:extLst>
                <a:ext uri="{FF2B5EF4-FFF2-40B4-BE49-F238E27FC236}">
                  <a16:creationId xmlns:a16="http://schemas.microsoft.com/office/drawing/2014/main" id="{09825E10-E963-40A2-8D60-38BF5F59E88E}"/>
                </a:ext>
              </a:extLst>
            </p:cNvPr>
            <p:cNvCxnSpPr/>
            <p:nvPr/>
          </p:nvCxnSpPr>
          <p:spPr>
            <a:xfrm>
              <a:off x="2489200" y="3063240"/>
              <a:ext cx="185928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22">
              <a:extLst>
                <a:ext uri="{FF2B5EF4-FFF2-40B4-BE49-F238E27FC236}">
                  <a16:creationId xmlns:a16="http://schemas.microsoft.com/office/drawing/2014/main" id="{FB046409-37B1-4DC5-999D-9FC5F7A58BFB}"/>
                </a:ext>
              </a:extLst>
            </p:cNvPr>
            <p:cNvCxnSpPr>
              <a:cxnSpLocks/>
            </p:cNvCxnSpPr>
            <p:nvPr/>
          </p:nvCxnSpPr>
          <p:spPr>
            <a:xfrm>
              <a:off x="2489200" y="3383280"/>
              <a:ext cx="85344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27">
              <a:extLst>
                <a:ext uri="{FF2B5EF4-FFF2-40B4-BE49-F238E27FC236}">
                  <a16:creationId xmlns:a16="http://schemas.microsoft.com/office/drawing/2014/main" id="{EE96DFA0-8A99-4F91-ABEA-A07F99F28406}"/>
                </a:ext>
              </a:extLst>
            </p:cNvPr>
            <p:cNvCxnSpPr>
              <a:cxnSpLocks/>
            </p:cNvCxnSpPr>
            <p:nvPr/>
          </p:nvCxnSpPr>
          <p:spPr>
            <a:xfrm>
              <a:off x="2489200" y="3693160"/>
              <a:ext cx="635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28">
              <a:extLst>
                <a:ext uri="{FF2B5EF4-FFF2-40B4-BE49-F238E27FC236}">
                  <a16:creationId xmlns:a16="http://schemas.microsoft.com/office/drawing/2014/main" id="{9EC191D0-7D56-4F1D-847A-F697464F2203}"/>
                </a:ext>
              </a:extLst>
            </p:cNvPr>
            <p:cNvCxnSpPr>
              <a:cxnSpLocks/>
            </p:cNvCxnSpPr>
            <p:nvPr/>
          </p:nvCxnSpPr>
          <p:spPr>
            <a:xfrm>
              <a:off x="2489200" y="4013200"/>
              <a:ext cx="47752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29">
              <a:extLst>
                <a:ext uri="{FF2B5EF4-FFF2-40B4-BE49-F238E27FC236}">
                  <a16:creationId xmlns:a16="http://schemas.microsoft.com/office/drawing/2014/main" id="{5B5B15FC-4E54-438C-B066-3B49C8619FAA}"/>
                </a:ext>
              </a:extLst>
            </p:cNvPr>
            <p:cNvCxnSpPr>
              <a:cxnSpLocks/>
            </p:cNvCxnSpPr>
            <p:nvPr/>
          </p:nvCxnSpPr>
          <p:spPr>
            <a:xfrm>
              <a:off x="2489200" y="4333240"/>
              <a:ext cx="42672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39">
              <a:extLst>
                <a:ext uri="{FF2B5EF4-FFF2-40B4-BE49-F238E27FC236}">
                  <a16:creationId xmlns:a16="http://schemas.microsoft.com/office/drawing/2014/main" id="{F8CB4BFB-9E30-4C22-9681-3EEF2D79CA46}"/>
                </a:ext>
              </a:extLst>
            </p:cNvPr>
            <p:cNvCxnSpPr>
              <a:cxnSpLocks/>
            </p:cNvCxnSpPr>
            <p:nvPr/>
          </p:nvCxnSpPr>
          <p:spPr>
            <a:xfrm>
              <a:off x="2489200" y="4638040"/>
              <a:ext cx="42672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0" name="Oval 20">
            <a:extLst>
              <a:ext uri="{FF2B5EF4-FFF2-40B4-BE49-F238E27FC236}">
                <a16:creationId xmlns:a16="http://schemas.microsoft.com/office/drawing/2014/main" id="{A08D2C97-B623-40B1-8B16-C2944DABE5E1}"/>
              </a:ext>
            </a:extLst>
          </p:cNvPr>
          <p:cNvSpPr>
            <a:spLocks noChangeArrowheads="1"/>
          </p:cNvSpPr>
          <p:nvPr/>
        </p:nvSpPr>
        <p:spPr bwMode="auto">
          <a:xfrm>
            <a:off x="5765766" y="1920875"/>
            <a:ext cx="660464" cy="657690"/>
          </a:xfrm>
          <a:prstGeom prst="ellipse">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Rectangle: Rounded Corners 23">
            <a:extLst>
              <a:ext uri="{FF2B5EF4-FFF2-40B4-BE49-F238E27FC236}">
                <a16:creationId xmlns:a16="http://schemas.microsoft.com/office/drawing/2014/main" id="{BFDC0ED3-222E-4F2E-BF50-E0A3E20DE9CD}"/>
              </a:ext>
            </a:extLst>
          </p:cNvPr>
          <p:cNvSpPr/>
          <p:nvPr/>
        </p:nvSpPr>
        <p:spPr>
          <a:xfrm rot="2700000">
            <a:off x="5924079" y="2247769"/>
            <a:ext cx="205179" cy="9540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Rounded Corners 24">
            <a:extLst>
              <a:ext uri="{FF2B5EF4-FFF2-40B4-BE49-F238E27FC236}">
                <a16:creationId xmlns:a16="http://schemas.microsoft.com/office/drawing/2014/main" id="{562D8BB3-D789-41CF-B688-657300DBCB19}"/>
              </a:ext>
            </a:extLst>
          </p:cNvPr>
          <p:cNvSpPr/>
          <p:nvPr/>
        </p:nvSpPr>
        <p:spPr>
          <a:xfrm rot="8100000">
            <a:off x="5986727" y="2200236"/>
            <a:ext cx="339627" cy="9540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Rounded Corners 33">
            <a:extLst>
              <a:ext uri="{FF2B5EF4-FFF2-40B4-BE49-F238E27FC236}">
                <a16:creationId xmlns:a16="http://schemas.microsoft.com/office/drawing/2014/main" id="{D03DC0C5-6ADB-4016-9587-D358E9DF4F8E}"/>
              </a:ext>
            </a:extLst>
          </p:cNvPr>
          <p:cNvSpPr/>
          <p:nvPr/>
        </p:nvSpPr>
        <p:spPr>
          <a:xfrm rot="2700000">
            <a:off x="5947403" y="3576649"/>
            <a:ext cx="205179" cy="9540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Rounded Corners 34">
            <a:extLst>
              <a:ext uri="{FF2B5EF4-FFF2-40B4-BE49-F238E27FC236}">
                <a16:creationId xmlns:a16="http://schemas.microsoft.com/office/drawing/2014/main" id="{FCA69CCA-BEB7-4AFB-94FD-2BFD3E57206F}"/>
              </a:ext>
            </a:extLst>
          </p:cNvPr>
          <p:cNvSpPr/>
          <p:nvPr/>
        </p:nvSpPr>
        <p:spPr>
          <a:xfrm rot="8100000">
            <a:off x="6010051" y="3529116"/>
            <a:ext cx="339627" cy="9540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uppieren 18">
            <a:extLst>
              <a:ext uri="{FF2B5EF4-FFF2-40B4-BE49-F238E27FC236}">
                <a16:creationId xmlns:a16="http://schemas.microsoft.com/office/drawing/2014/main" id="{C1250A56-1061-41C5-AF58-7ED125313608}"/>
              </a:ext>
            </a:extLst>
          </p:cNvPr>
          <p:cNvGrpSpPr/>
          <p:nvPr userDrawn="1"/>
        </p:nvGrpSpPr>
        <p:grpSpPr>
          <a:xfrm>
            <a:off x="5761659" y="4578635"/>
            <a:ext cx="660464" cy="657690"/>
            <a:chOff x="5761659" y="4578635"/>
            <a:chExt cx="660464" cy="657690"/>
          </a:xfrm>
        </p:grpSpPr>
        <p:sp>
          <p:nvSpPr>
            <p:cNvPr id="29" name="Oval 36">
              <a:extLst>
                <a:ext uri="{FF2B5EF4-FFF2-40B4-BE49-F238E27FC236}">
                  <a16:creationId xmlns:a16="http://schemas.microsoft.com/office/drawing/2014/main" id="{B79C6A25-587B-4CD1-91D6-A825F8C32105}"/>
                </a:ext>
              </a:extLst>
            </p:cNvPr>
            <p:cNvSpPr>
              <a:spLocks noChangeArrowheads="1"/>
            </p:cNvSpPr>
            <p:nvPr/>
          </p:nvSpPr>
          <p:spPr bwMode="auto">
            <a:xfrm>
              <a:off x="5761659" y="4578635"/>
              <a:ext cx="660464" cy="657690"/>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31" name="Rectangle: Rounded Corners 38">
              <a:extLst>
                <a:ext uri="{FF2B5EF4-FFF2-40B4-BE49-F238E27FC236}">
                  <a16:creationId xmlns:a16="http://schemas.microsoft.com/office/drawing/2014/main" id="{4D1D0036-5606-48DA-80CF-E8A67D021989}"/>
                </a:ext>
              </a:extLst>
            </p:cNvPr>
            <p:cNvSpPr/>
            <p:nvPr/>
          </p:nvSpPr>
          <p:spPr>
            <a:xfrm rot="10800000">
              <a:off x="5922077" y="4858489"/>
              <a:ext cx="339627" cy="9540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8" name="Textplatzhalter 37">
            <a:extLst>
              <a:ext uri="{FF2B5EF4-FFF2-40B4-BE49-F238E27FC236}">
                <a16:creationId xmlns:a16="http://schemas.microsoft.com/office/drawing/2014/main" id="{F3D1D0F3-3E5C-4AC0-953F-26FCA3D479A3}"/>
              </a:ext>
            </a:extLst>
          </p:cNvPr>
          <p:cNvSpPr>
            <a:spLocks noGrp="1"/>
          </p:cNvSpPr>
          <p:nvPr userDrawn="1">
            <p:ph type="body" sz="quarter" idx="12" hasCustomPrompt="1"/>
          </p:nvPr>
        </p:nvSpPr>
        <p:spPr>
          <a:xfrm>
            <a:off x="6664325" y="1920875"/>
            <a:ext cx="4689475" cy="395288"/>
          </a:xfrm>
        </p:spPr>
        <p:txBody>
          <a:bodyPr anchor="ctr">
            <a:noAutofit/>
          </a:bodyPr>
          <a:lstStyle>
            <a:lvl1pPr marL="0" indent="0">
              <a:buNone/>
              <a:defRPr sz="2400" b="1">
                <a:latin typeface="Noto Sans" panose="020B0502040504020204"/>
              </a:defRPr>
            </a:lvl1pPr>
          </a:lstStyle>
          <a:p>
            <a:pPr lvl="0"/>
            <a:r>
              <a:rPr lang="de-DE"/>
              <a:t>Lernziel 1</a:t>
            </a:r>
          </a:p>
        </p:txBody>
      </p:sp>
      <p:sp>
        <p:nvSpPr>
          <p:cNvPr id="39" name="Textplatzhalter 37">
            <a:extLst>
              <a:ext uri="{FF2B5EF4-FFF2-40B4-BE49-F238E27FC236}">
                <a16:creationId xmlns:a16="http://schemas.microsoft.com/office/drawing/2014/main" id="{251833FA-DF22-40B1-9D7F-9D9E3ED79DC4}"/>
              </a:ext>
            </a:extLst>
          </p:cNvPr>
          <p:cNvSpPr>
            <a:spLocks noGrp="1"/>
          </p:cNvSpPr>
          <p:nvPr userDrawn="1">
            <p:ph type="body" sz="quarter" idx="13" hasCustomPrompt="1"/>
          </p:nvPr>
        </p:nvSpPr>
        <p:spPr>
          <a:xfrm>
            <a:off x="6664325" y="2398704"/>
            <a:ext cx="4689475" cy="657690"/>
          </a:xfrm>
        </p:spPr>
        <p:txBody>
          <a:bodyPr anchor="ct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800" b="0">
                <a:latin typeface="Noto Sans" panose="020B0502040504020204"/>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de-DE"/>
              <a:t>Hier Text eingeben …</a:t>
            </a:r>
          </a:p>
        </p:txBody>
      </p:sp>
      <p:sp>
        <p:nvSpPr>
          <p:cNvPr id="40" name="Textplatzhalter 37">
            <a:extLst>
              <a:ext uri="{FF2B5EF4-FFF2-40B4-BE49-F238E27FC236}">
                <a16:creationId xmlns:a16="http://schemas.microsoft.com/office/drawing/2014/main" id="{94D59C30-B00B-4D3D-A420-DC97A4880496}"/>
              </a:ext>
            </a:extLst>
          </p:cNvPr>
          <p:cNvSpPr>
            <a:spLocks noGrp="1"/>
          </p:cNvSpPr>
          <p:nvPr userDrawn="1">
            <p:ph type="body" sz="quarter" idx="14" hasCustomPrompt="1"/>
          </p:nvPr>
        </p:nvSpPr>
        <p:spPr>
          <a:xfrm>
            <a:off x="6649579" y="3250595"/>
            <a:ext cx="4689475" cy="395288"/>
          </a:xfrm>
        </p:spPr>
        <p:txBody>
          <a:bodyPr anchor="ctr">
            <a:noAutofit/>
          </a:bodyPr>
          <a:lstStyle>
            <a:lvl1pPr marL="0" indent="0">
              <a:buNone/>
              <a:defRPr sz="2400" b="1">
                <a:latin typeface="Noto Sans" panose="020B0502040504020204"/>
              </a:defRPr>
            </a:lvl1pPr>
          </a:lstStyle>
          <a:p>
            <a:pPr lvl="0"/>
            <a:r>
              <a:rPr lang="de-DE"/>
              <a:t>Lernziel 2</a:t>
            </a:r>
          </a:p>
        </p:txBody>
      </p:sp>
      <p:sp>
        <p:nvSpPr>
          <p:cNvPr id="41" name="Textplatzhalter 37">
            <a:extLst>
              <a:ext uri="{FF2B5EF4-FFF2-40B4-BE49-F238E27FC236}">
                <a16:creationId xmlns:a16="http://schemas.microsoft.com/office/drawing/2014/main" id="{D418F704-67A6-4624-88D0-8569EF6B815D}"/>
              </a:ext>
            </a:extLst>
          </p:cNvPr>
          <p:cNvSpPr>
            <a:spLocks noGrp="1"/>
          </p:cNvSpPr>
          <p:nvPr userDrawn="1">
            <p:ph type="body" sz="quarter" idx="15" hasCustomPrompt="1"/>
          </p:nvPr>
        </p:nvSpPr>
        <p:spPr>
          <a:xfrm>
            <a:off x="6649579" y="3728424"/>
            <a:ext cx="4689475" cy="657690"/>
          </a:xfrm>
        </p:spPr>
        <p:txBody>
          <a:bodyPr anchor="ct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800" b="0">
                <a:latin typeface="Noto Sans" panose="020B0502040504020204"/>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de-DE"/>
              <a:t>Hier Text eingeben …</a:t>
            </a:r>
          </a:p>
        </p:txBody>
      </p:sp>
      <p:sp>
        <p:nvSpPr>
          <p:cNvPr id="42" name="Textplatzhalter 37">
            <a:extLst>
              <a:ext uri="{FF2B5EF4-FFF2-40B4-BE49-F238E27FC236}">
                <a16:creationId xmlns:a16="http://schemas.microsoft.com/office/drawing/2014/main" id="{2BCEBA6F-535D-4F1B-906B-0443CAF27773}"/>
              </a:ext>
            </a:extLst>
          </p:cNvPr>
          <p:cNvSpPr>
            <a:spLocks noGrp="1"/>
          </p:cNvSpPr>
          <p:nvPr userDrawn="1">
            <p:ph type="body" sz="quarter" idx="16" hasCustomPrompt="1"/>
          </p:nvPr>
        </p:nvSpPr>
        <p:spPr>
          <a:xfrm>
            <a:off x="6649579" y="4580315"/>
            <a:ext cx="4689475" cy="395288"/>
          </a:xfrm>
        </p:spPr>
        <p:txBody>
          <a:bodyPr anchor="ctr">
            <a:noAutofit/>
          </a:bodyPr>
          <a:lstStyle>
            <a:lvl1pPr marL="0" indent="0">
              <a:buNone/>
              <a:defRPr sz="2400" b="1">
                <a:latin typeface="Noto Sans" panose="020B0502040504020204"/>
              </a:defRPr>
            </a:lvl1pPr>
          </a:lstStyle>
          <a:p>
            <a:pPr lvl="0"/>
            <a:r>
              <a:rPr lang="de-DE"/>
              <a:t>Lernziel 3</a:t>
            </a:r>
          </a:p>
        </p:txBody>
      </p:sp>
      <p:sp>
        <p:nvSpPr>
          <p:cNvPr id="43" name="Textplatzhalter 37">
            <a:extLst>
              <a:ext uri="{FF2B5EF4-FFF2-40B4-BE49-F238E27FC236}">
                <a16:creationId xmlns:a16="http://schemas.microsoft.com/office/drawing/2014/main" id="{1F3BECBA-7426-4EB5-84AE-84CA09E4009B}"/>
              </a:ext>
            </a:extLst>
          </p:cNvPr>
          <p:cNvSpPr>
            <a:spLocks noGrp="1"/>
          </p:cNvSpPr>
          <p:nvPr userDrawn="1">
            <p:ph type="body" sz="quarter" idx="17" hasCustomPrompt="1"/>
          </p:nvPr>
        </p:nvSpPr>
        <p:spPr>
          <a:xfrm>
            <a:off x="6649579" y="5058144"/>
            <a:ext cx="4689475" cy="657690"/>
          </a:xfrm>
        </p:spPr>
        <p:txBody>
          <a:bodyPr anchor="ct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800" b="0">
                <a:latin typeface="Noto Sans" panose="020B0502040504020204"/>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de-DE"/>
              <a:t>Hier Text eingeben …</a:t>
            </a:r>
          </a:p>
        </p:txBody>
      </p:sp>
      <p:grpSp>
        <p:nvGrpSpPr>
          <p:cNvPr id="37" name="Gruppieren 36">
            <a:extLst>
              <a:ext uri="{FF2B5EF4-FFF2-40B4-BE49-F238E27FC236}">
                <a16:creationId xmlns:a16="http://schemas.microsoft.com/office/drawing/2014/main" id="{C61482A2-2ECA-4BEE-B311-9E7CC37CD82C}"/>
              </a:ext>
            </a:extLst>
          </p:cNvPr>
          <p:cNvGrpSpPr/>
          <p:nvPr userDrawn="1"/>
        </p:nvGrpSpPr>
        <p:grpSpPr>
          <a:xfrm>
            <a:off x="5761659" y="3249755"/>
            <a:ext cx="660464" cy="657690"/>
            <a:chOff x="5761659" y="4578635"/>
            <a:chExt cx="660464" cy="657690"/>
          </a:xfrm>
        </p:grpSpPr>
        <p:sp>
          <p:nvSpPr>
            <p:cNvPr id="44" name="Oval 36">
              <a:extLst>
                <a:ext uri="{FF2B5EF4-FFF2-40B4-BE49-F238E27FC236}">
                  <a16:creationId xmlns:a16="http://schemas.microsoft.com/office/drawing/2014/main" id="{ED1C2F33-B22B-4CF7-9A97-8296ABDA5F9B}"/>
                </a:ext>
              </a:extLst>
            </p:cNvPr>
            <p:cNvSpPr>
              <a:spLocks noChangeArrowheads="1"/>
            </p:cNvSpPr>
            <p:nvPr/>
          </p:nvSpPr>
          <p:spPr bwMode="auto">
            <a:xfrm>
              <a:off x="5761659" y="4578635"/>
              <a:ext cx="660464" cy="657690"/>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45" name="Rectangle: Rounded Corners 38">
              <a:extLst>
                <a:ext uri="{FF2B5EF4-FFF2-40B4-BE49-F238E27FC236}">
                  <a16:creationId xmlns:a16="http://schemas.microsoft.com/office/drawing/2014/main" id="{BA1364E7-0DF1-47AD-8443-62FFC462A2BA}"/>
                </a:ext>
              </a:extLst>
            </p:cNvPr>
            <p:cNvSpPr/>
            <p:nvPr/>
          </p:nvSpPr>
          <p:spPr>
            <a:xfrm rot="10800000">
              <a:off x="5922077" y="4858489"/>
              <a:ext cx="339627" cy="9540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6" name="Rectangle 24">
            <a:extLst>
              <a:ext uri="{FF2B5EF4-FFF2-40B4-BE49-F238E27FC236}">
                <a16:creationId xmlns:a16="http://schemas.microsoft.com/office/drawing/2014/main" id="{C3CB786F-EC57-41B6-9FE3-D78898CB166A}"/>
              </a:ext>
            </a:extLst>
          </p:cNvPr>
          <p:cNvSpPr/>
          <p:nvPr userDrawn="1"/>
        </p:nvSpPr>
        <p:spPr>
          <a:xfrm>
            <a:off x="0" y="6649277"/>
            <a:ext cx="12204000" cy="85285"/>
          </a:xfrm>
          <a:prstGeom prst="rect">
            <a:avLst/>
          </a:prstGeom>
          <a:solidFill>
            <a:srgbClr val="C13936"/>
          </a:solidFill>
          <a:ln>
            <a:solidFill>
              <a:srgbClr val="C139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0777670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Ziele erreichen">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A8D5DCA-6F61-4513-BF23-C4D8AFF8A2B0}"/>
              </a:ext>
            </a:extLst>
          </p:cNvPr>
          <p:cNvSpPr>
            <a:spLocks noGrp="1"/>
          </p:cNvSpPr>
          <p:nvPr>
            <p:ph type="title"/>
          </p:nvPr>
        </p:nvSpPr>
        <p:spPr/>
        <p:txBody>
          <a:bodyPr/>
          <a:lstStyle/>
          <a:p>
            <a:r>
              <a:rPr lang="de-DE"/>
              <a:t>Mastertitelformat bearbeiten</a:t>
            </a:r>
          </a:p>
        </p:txBody>
      </p:sp>
      <p:sp>
        <p:nvSpPr>
          <p:cNvPr id="4" name="Foliennummernplatzhalter 3">
            <a:extLst>
              <a:ext uri="{FF2B5EF4-FFF2-40B4-BE49-F238E27FC236}">
                <a16:creationId xmlns:a16="http://schemas.microsoft.com/office/drawing/2014/main" id="{2901273A-8BEE-4735-9939-52052B71D4ED}"/>
              </a:ext>
            </a:extLst>
          </p:cNvPr>
          <p:cNvSpPr>
            <a:spLocks noGrp="1"/>
          </p:cNvSpPr>
          <p:nvPr>
            <p:ph type="sldNum" sz="quarter" idx="11"/>
          </p:nvPr>
        </p:nvSpPr>
        <p:spPr/>
        <p:txBody>
          <a:bodyPr/>
          <a:lstStyle/>
          <a:p>
            <a:fld id="{220E9848-9980-4EE8-A594-CE72B96AA28E}" type="slidenum">
              <a:rPr lang="de-DE" smtClean="0"/>
              <a:pPr/>
              <a:t>‹Nr.›</a:t>
            </a:fld>
            <a:endParaRPr lang="de-DE"/>
          </a:p>
        </p:txBody>
      </p:sp>
      <p:grpSp>
        <p:nvGrpSpPr>
          <p:cNvPr id="5" name="Group 37">
            <a:extLst>
              <a:ext uri="{FF2B5EF4-FFF2-40B4-BE49-F238E27FC236}">
                <a16:creationId xmlns:a16="http://schemas.microsoft.com/office/drawing/2014/main" id="{9A217B45-A55C-49F0-AD9C-276B4591A55D}"/>
              </a:ext>
            </a:extLst>
          </p:cNvPr>
          <p:cNvGrpSpPr/>
          <p:nvPr userDrawn="1"/>
        </p:nvGrpSpPr>
        <p:grpSpPr>
          <a:xfrm>
            <a:off x="1202749" y="2572253"/>
            <a:ext cx="2669089" cy="3644342"/>
            <a:chOff x="1202749" y="2546246"/>
            <a:chExt cx="2669089" cy="3644342"/>
          </a:xfrm>
        </p:grpSpPr>
        <p:sp>
          <p:nvSpPr>
            <p:cNvPr id="6" name="Oval 27">
              <a:extLst>
                <a:ext uri="{FF2B5EF4-FFF2-40B4-BE49-F238E27FC236}">
                  <a16:creationId xmlns:a16="http://schemas.microsoft.com/office/drawing/2014/main" id="{35B89716-86BD-4ED9-BFDC-68F400B4B200}"/>
                </a:ext>
              </a:extLst>
            </p:cNvPr>
            <p:cNvSpPr/>
            <p:nvPr/>
          </p:nvSpPr>
          <p:spPr>
            <a:xfrm>
              <a:off x="1686283" y="6105916"/>
              <a:ext cx="713214" cy="84672"/>
            </a:xfrm>
            <a:prstGeom prst="ellipse">
              <a:avLst/>
            </a:pr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7" name="Oval 26">
              <a:extLst>
                <a:ext uri="{FF2B5EF4-FFF2-40B4-BE49-F238E27FC236}">
                  <a16:creationId xmlns:a16="http://schemas.microsoft.com/office/drawing/2014/main" id="{74673626-4BB1-403C-AE09-89EBB998CDA8}"/>
                </a:ext>
              </a:extLst>
            </p:cNvPr>
            <p:cNvSpPr/>
            <p:nvPr/>
          </p:nvSpPr>
          <p:spPr>
            <a:xfrm>
              <a:off x="2829283" y="6067816"/>
              <a:ext cx="713214" cy="84672"/>
            </a:xfrm>
            <a:prstGeom prst="ellipse">
              <a:avLst/>
            </a:pr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nvGrpSpPr>
            <p:cNvPr id="8" name="Group 13">
              <a:extLst>
                <a:ext uri="{FF2B5EF4-FFF2-40B4-BE49-F238E27FC236}">
                  <a16:creationId xmlns:a16="http://schemas.microsoft.com/office/drawing/2014/main" id="{C8BDB7E1-634F-47EC-8F44-FFA21BF3BFFB}"/>
                </a:ext>
              </a:extLst>
            </p:cNvPr>
            <p:cNvGrpSpPr/>
            <p:nvPr/>
          </p:nvGrpSpPr>
          <p:grpSpPr>
            <a:xfrm>
              <a:off x="1202749" y="2546246"/>
              <a:ext cx="2339748" cy="3605089"/>
              <a:chOff x="795338" y="-196850"/>
              <a:chExt cx="4591050" cy="7073900"/>
            </a:xfrm>
          </p:grpSpPr>
          <p:sp>
            <p:nvSpPr>
              <p:cNvPr id="11" name="Freeform 5">
                <a:extLst>
                  <a:ext uri="{FF2B5EF4-FFF2-40B4-BE49-F238E27FC236}">
                    <a16:creationId xmlns:a16="http://schemas.microsoft.com/office/drawing/2014/main" id="{6CAF6D25-9E11-4A35-ABDE-66D0A38ECA5C}"/>
                  </a:ext>
                </a:extLst>
              </p:cNvPr>
              <p:cNvSpPr>
                <a:spLocks/>
              </p:cNvSpPr>
              <p:nvPr/>
            </p:nvSpPr>
            <p:spPr bwMode="auto">
              <a:xfrm>
                <a:off x="795338" y="1270000"/>
                <a:ext cx="4360863" cy="5607050"/>
              </a:xfrm>
              <a:custGeom>
                <a:avLst/>
                <a:gdLst>
                  <a:gd name="T0" fmla="*/ 1080 w 1831"/>
                  <a:gd name="T1" fmla="*/ 1234 h 2335"/>
                  <a:gd name="T2" fmla="*/ 977 w 1831"/>
                  <a:gd name="T3" fmla="*/ 1329 h 2335"/>
                  <a:gd name="T4" fmla="*/ 878 w 1831"/>
                  <a:gd name="T5" fmla="*/ 1889 h 2335"/>
                  <a:gd name="T6" fmla="*/ 807 w 1831"/>
                  <a:gd name="T7" fmla="*/ 2234 h 2335"/>
                  <a:gd name="T8" fmla="*/ 700 w 1831"/>
                  <a:gd name="T9" fmla="*/ 2326 h 2335"/>
                  <a:gd name="T10" fmla="*/ 575 w 1831"/>
                  <a:gd name="T11" fmla="*/ 2271 h 2335"/>
                  <a:gd name="T12" fmla="*/ 558 w 1831"/>
                  <a:gd name="T13" fmla="*/ 2102 h 2335"/>
                  <a:gd name="T14" fmla="*/ 641 w 1831"/>
                  <a:gd name="T15" fmla="*/ 1658 h 2335"/>
                  <a:gd name="T16" fmla="*/ 719 w 1831"/>
                  <a:gd name="T17" fmla="*/ 1262 h 2335"/>
                  <a:gd name="T18" fmla="*/ 682 w 1831"/>
                  <a:gd name="T19" fmla="*/ 1068 h 2335"/>
                  <a:gd name="T20" fmla="*/ 546 w 1831"/>
                  <a:gd name="T21" fmla="*/ 743 h 2335"/>
                  <a:gd name="T22" fmla="*/ 497 w 1831"/>
                  <a:gd name="T23" fmla="*/ 715 h 2335"/>
                  <a:gd name="T24" fmla="*/ 95 w 1831"/>
                  <a:gd name="T25" fmla="*/ 730 h 2335"/>
                  <a:gd name="T26" fmla="*/ 6 w 1831"/>
                  <a:gd name="T27" fmla="*/ 654 h 2335"/>
                  <a:gd name="T28" fmla="*/ 64 w 1831"/>
                  <a:gd name="T29" fmla="*/ 557 h 2335"/>
                  <a:gd name="T30" fmla="*/ 254 w 1831"/>
                  <a:gd name="T31" fmla="*/ 505 h 2335"/>
                  <a:gd name="T32" fmla="*/ 504 w 1831"/>
                  <a:gd name="T33" fmla="*/ 439 h 2335"/>
                  <a:gd name="T34" fmla="*/ 620 w 1831"/>
                  <a:gd name="T35" fmla="*/ 465 h 2335"/>
                  <a:gd name="T36" fmla="*/ 800 w 1831"/>
                  <a:gd name="T37" fmla="*/ 394 h 2335"/>
                  <a:gd name="T38" fmla="*/ 1666 w 1831"/>
                  <a:gd name="T39" fmla="*/ 26 h 2335"/>
                  <a:gd name="T40" fmla="*/ 1808 w 1831"/>
                  <a:gd name="T41" fmla="*/ 66 h 2335"/>
                  <a:gd name="T42" fmla="*/ 1751 w 1831"/>
                  <a:gd name="T43" fmla="*/ 193 h 2335"/>
                  <a:gd name="T44" fmla="*/ 1319 w 1831"/>
                  <a:gd name="T45" fmla="*/ 379 h 2335"/>
                  <a:gd name="T46" fmla="*/ 1083 w 1831"/>
                  <a:gd name="T47" fmla="*/ 474 h 2335"/>
                  <a:gd name="T48" fmla="*/ 1065 w 1831"/>
                  <a:gd name="T49" fmla="*/ 517 h 2335"/>
                  <a:gd name="T50" fmla="*/ 1326 w 1831"/>
                  <a:gd name="T51" fmla="*/ 1133 h 2335"/>
                  <a:gd name="T52" fmla="*/ 1570 w 1831"/>
                  <a:gd name="T53" fmla="*/ 1720 h 2335"/>
                  <a:gd name="T54" fmla="*/ 1729 w 1831"/>
                  <a:gd name="T55" fmla="*/ 2097 h 2335"/>
                  <a:gd name="T56" fmla="*/ 1661 w 1831"/>
                  <a:gd name="T57" fmla="*/ 2291 h 2335"/>
                  <a:gd name="T58" fmla="*/ 1491 w 1831"/>
                  <a:gd name="T59" fmla="*/ 2213 h 2335"/>
                  <a:gd name="T60" fmla="*/ 1285 w 1831"/>
                  <a:gd name="T61" fmla="*/ 1723 h 2335"/>
                  <a:gd name="T62" fmla="*/ 1080 w 1831"/>
                  <a:gd name="T63" fmla="*/ 1234 h 2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831" h="2335">
                    <a:moveTo>
                      <a:pt x="1080" y="1234"/>
                    </a:moveTo>
                    <a:cubicBezTo>
                      <a:pt x="1012" y="1239"/>
                      <a:pt x="989" y="1262"/>
                      <a:pt x="977" y="1329"/>
                    </a:cubicBezTo>
                    <a:cubicBezTo>
                      <a:pt x="945" y="1516"/>
                      <a:pt x="912" y="1703"/>
                      <a:pt x="878" y="1889"/>
                    </a:cubicBezTo>
                    <a:cubicBezTo>
                      <a:pt x="857" y="2005"/>
                      <a:pt x="831" y="2119"/>
                      <a:pt x="807" y="2234"/>
                    </a:cubicBezTo>
                    <a:cubicBezTo>
                      <a:pt x="799" y="2276"/>
                      <a:pt x="750" y="2318"/>
                      <a:pt x="700" y="2326"/>
                    </a:cubicBezTo>
                    <a:cubicBezTo>
                      <a:pt x="646" y="2335"/>
                      <a:pt x="603" y="2313"/>
                      <a:pt x="575" y="2271"/>
                    </a:cubicBezTo>
                    <a:cubicBezTo>
                      <a:pt x="541" y="2216"/>
                      <a:pt x="547" y="2159"/>
                      <a:pt x="558" y="2102"/>
                    </a:cubicBezTo>
                    <a:cubicBezTo>
                      <a:pt x="585" y="1954"/>
                      <a:pt x="613" y="1806"/>
                      <a:pt x="641" y="1658"/>
                    </a:cubicBezTo>
                    <a:cubicBezTo>
                      <a:pt x="666" y="1526"/>
                      <a:pt x="688" y="1393"/>
                      <a:pt x="719" y="1262"/>
                    </a:cubicBezTo>
                    <a:cubicBezTo>
                      <a:pt x="737" y="1188"/>
                      <a:pt x="707" y="1129"/>
                      <a:pt x="682" y="1068"/>
                    </a:cubicBezTo>
                    <a:cubicBezTo>
                      <a:pt x="638" y="959"/>
                      <a:pt x="590" y="852"/>
                      <a:pt x="546" y="743"/>
                    </a:cubicBezTo>
                    <a:cubicBezTo>
                      <a:pt x="535" y="717"/>
                      <a:pt x="524" y="714"/>
                      <a:pt x="497" y="715"/>
                    </a:cubicBezTo>
                    <a:cubicBezTo>
                      <a:pt x="363" y="723"/>
                      <a:pt x="229" y="727"/>
                      <a:pt x="95" y="730"/>
                    </a:cubicBezTo>
                    <a:cubicBezTo>
                      <a:pt x="49" y="731"/>
                      <a:pt x="14" y="699"/>
                      <a:pt x="6" y="654"/>
                    </a:cubicBezTo>
                    <a:cubicBezTo>
                      <a:pt x="0" y="614"/>
                      <a:pt x="22" y="571"/>
                      <a:pt x="64" y="557"/>
                    </a:cubicBezTo>
                    <a:cubicBezTo>
                      <a:pt x="127" y="537"/>
                      <a:pt x="190" y="522"/>
                      <a:pt x="254" y="505"/>
                    </a:cubicBezTo>
                    <a:cubicBezTo>
                      <a:pt x="337" y="483"/>
                      <a:pt x="422" y="465"/>
                      <a:pt x="504" y="439"/>
                    </a:cubicBezTo>
                    <a:cubicBezTo>
                      <a:pt x="554" y="423"/>
                      <a:pt x="592" y="436"/>
                      <a:pt x="620" y="465"/>
                    </a:cubicBezTo>
                    <a:cubicBezTo>
                      <a:pt x="683" y="440"/>
                      <a:pt x="742" y="418"/>
                      <a:pt x="800" y="394"/>
                    </a:cubicBezTo>
                    <a:cubicBezTo>
                      <a:pt x="1044" y="292"/>
                      <a:pt x="1422" y="129"/>
                      <a:pt x="1666" y="26"/>
                    </a:cubicBezTo>
                    <a:cubicBezTo>
                      <a:pt x="1726" y="0"/>
                      <a:pt x="1783" y="15"/>
                      <a:pt x="1808" y="66"/>
                    </a:cubicBezTo>
                    <a:cubicBezTo>
                      <a:pt x="1831" y="114"/>
                      <a:pt x="1811" y="166"/>
                      <a:pt x="1751" y="193"/>
                    </a:cubicBezTo>
                    <a:cubicBezTo>
                      <a:pt x="1653" y="238"/>
                      <a:pt x="1419" y="338"/>
                      <a:pt x="1319" y="379"/>
                    </a:cubicBezTo>
                    <a:cubicBezTo>
                      <a:pt x="1241" y="411"/>
                      <a:pt x="1163" y="444"/>
                      <a:pt x="1083" y="474"/>
                    </a:cubicBezTo>
                    <a:cubicBezTo>
                      <a:pt x="1057" y="484"/>
                      <a:pt x="1056" y="498"/>
                      <a:pt x="1065" y="517"/>
                    </a:cubicBezTo>
                    <a:cubicBezTo>
                      <a:pt x="1151" y="723"/>
                      <a:pt x="1239" y="927"/>
                      <a:pt x="1326" y="1133"/>
                    </a:cubicBezTo>
                    <a:cubicBezTo>
                      <a:pt x="1408" y="1328"/>
                      <a:pt x="1488" y="1525"/>
                      <a:pt x="1570" y="1720"/>
                    </a:cubicBezTo>
                    <a:cubicBezTo>
                      <a:pt x="1622" y="1846"/>
                      <a:pt x="1675" y="1972"/>
                      <a:pt x="1729" y="2097"/>
                    </a:cubicBezTo>
                    <a:cubicBezTo>
                      <a:pt x="1761" y="2171"/>
                      <a:pt x="1731" y="2260"/>
                      <a:pt x="1661" y="2291"/>
                    </a:cubicBezTo>
                    <a:cubicBezTo>
                      <a:pt x="1601" y="2318"/>
                      <a:pt x="1521" y="2283"/>
                      <a:pt x="1491" y="2213"/>
                    </a:cubicBezTo>
                    <a:cubicBezTo>
                      <a:pt x="1421" y="2050"/>
                      <a:pt x="1353" y="1886"/>
                      <a:pt x="1285" y="1723"/>
                    </a:cubicBezTo>
                    <a:cubicBezTo>
                      <a:pt x="1216" y="1559"/>
                      <a:pt x="1148" y="1396"/>
                      <a:pt x="1080" y="1234"/>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Calibri" panose="020F0502020204030204"/>
                  <a:ea typeface="+mn-ea"/>
                  <a:cs typeface="+mn-cs"/>
                </a:endParaRPr>
              </a:p>
            </p:txBody>
          </p:sp>
          <p:sp>
            <p:nvSpPr>
              <p:cNvPr id="12" name="Freeform 6">
                <a:extLst>
                  <a:ext uri="{FF2B5EF4-FFF2-40B4-BE49-F238E27FC236}">
                    <a16:creationId xmlns:a16="http://schemas.microsoft.com/office/drawing/2014/main" id="{F3446647-226E-4BA4-A42A-1BFC25FF6AC7}"/>
                  </a:ext>
                </a:extLst>
              </p:cNvPr>
              <p:cNvSpPr>
                <a:spLocks/>
              </p:cNvSpPr>
              <p:nvPr/>
            </p:nvSpPr>
            <p:spPr bwMode="auto">
              <a:xfrm>
                <a:off x="1685925" y="1109663"/>
                <a:ext cx="1157288" cy="1160463"/>
              </a:xfrm>
              <a:custGeom>
                <a:avLst/>
                <a:gdLst>
                  <a:gd name="T0" fmla="*/ 479 w 486"/>
                  <a:gd name="T1" fmla="*/ 244 h 483"/>
                  <a:gd name="T2" fmla="*/ 241 w 486"/>
                  <a:gd name="T3" fmla="*/ 481 h 483"/>
                  <a:gd name="T4" fmla="*/ 1 w 486"/>
                  <a:gd name="T5" fmla="*/ 240 h 483"/>
                  <a:gd name="T6" fmla="*/ 238 w 486"/>
                  <a:gd name="T7" fmla="*/ 1 h 483"/>
                  <a:gd name="T8" fmla="*/ 479 w 486"/>
                  <a:gd name="T9" fmla="*/ 244 h 483"/>
                </a:gdLst>
                <a:ahLst/>
                <a:cxnLst>
                  <a:cxn ang="0">
                    <a:pos x="T0" y="T1"/>
                  </a:cxn>
                  <a:cxn ang="0">
                    <a:pos x="T2" y="T3"/>
                  </a:cxn>
                  <a:cxn ang="0">
                    <a:pos x="T4" y="T5"/>
                  </a:cxn>
                  <a:cxn ang="0">
                    <a:pos x="T6" y="T7"/>
                  </a:cxn>
                  <a:cxn ang="0">
                    <a:pos x="T8" y="T9"/>
                  </a:cxn>
                </a:cxnLst>
                <a:rect l="0" t="0" r="r" b="b"/>
                <a:pathLst>
                  <a:path w="486" h="483">
                    <a:moveTo>
                      <a:pt x="479" y="244"/>
                    </a:moveTo>
                    <a:cubicBezTo>
                      <a:pt x="479" y="371"/>
                      <a:pt x="366" y="483"/>
                      <a:pt x="241" y="481"/>
                    </a:cubicBezTo>
                    <a:cubicBezTo>
                      <a:pt x="109" y="478"/>
                      <a:pt x="0" y="369"/>
                      <a:pt x="1" y="240"/>
                    </a:cubicBezTo>
                    <a:cubicBezTo>
                      <a:pt x="1" y="113"/>
                      <a:pt x="111" y="2"/>
                      <a:pt x="238" y="1"/>
                    </a:cubicBezTo>
                    <a:cubicBezTo>
                      <a:pt x="368" y="0"/>
                      <a:pt x="486" y="118"/>
                      <a:pt x="479" y="244"/>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Calibri" panose="020F0502020204030204"/>
                  <a:ea typeface="+mn-ea"/>
                  <a:cs typeface="+mn-cs"/>
                </a:endParaRPr>
              </a:p>
            </p:txBody>
          </p:sp>
          <p:sp>
            <p:nvSpPr>
              <p:cNvPr id="13" name="Freeform 10">
                <a:extLst>
                  <a:ext uri="{FF2B5EF4-FFF2-40B4-BE49-F238E27FC236}">
                    <a16:creationId xmlns:a16="http://schemas.microsoft.com/office/drawing/2014/main" id="{7D286D58-1AAC-411E-BDD0-934C9E6A2BD6}"/>
                  </a:ext>
                </a:extLst>
              </p:cNvPr>
              <p:cNvSpPr>
                <a:spLocks/>
              </p:cNvSpPr>
              <p:nvPr/>
            </p:nvSpPr>
            <p:spPr bwMode="auto">
              <a:xfrm>
                <a:off x="3060700" y="-196850"/>
                <a:ext cx="2325688" cy="4094163"/>
              </a:xfrm>
              <a:custGeom>
                <a:avLst/>
                <a:gdLst>
                  <a:gd name="T0" fmla="*/ 0 w 977"/>
                  <a:gd name="T1" fmla="*/ 106 h 1705"/>
                  <a:gd name="T2" fmla="*/ 19 w 977"/>
                  <a:gd name="T3" fmla="*/ 158 h 1705"/>
                  <a:gd name="T4" fmla="*/ 772 w 977"/>
                  <a:gd name="T5" fmla="*/ 730 h 1705"/>
                  <a:gd name="T6" fmla="*/ 559 w 977"/>
                  <a:gd name="T7" fmla="*/ 1649 h 1705"/>
                  <a:gd name="T8" fmla="*/ 580 w 977"/>
                  <a:gd name="T9" fmla="*/ 1705 h 1705"/>
                  <a:gd name="T10" fmla="*/ 817 w 977"/>
                  <a:gd name="T11" fmla="*/ 714 h 1705"/>
                  <a:gd name="T12" fmla="*/ 0 w 977"/>
                  <a:gd name="T13" fmla="*/ 106 h 1705"/>
                </a:gdLst>
                <a:ahLst/>
                <a:cxnLst>
                  <a:cxn ang="0">
                    <a:pos x="T0" y="T1"/>
                  </a:cxn>
                  <a:cxn ang="0">
                    <a:pos x="T2" y="T3"/>
                  </a:cxn>
                  <a:cxn ang="0">
                    <a:pos x="T4" y="T5"/>
                  </a:cxn>
                  <a:cxn ang="0">
                    <a:pos x="T6" y="T7"/>
                  </a:cxn>
                  <a:cxn ang="0">
                    <a:pos x="T8" y="T9"/>
                  </a:cxn>
                  <a:cxn ang="0">
                    <a:pos x="T10" y="T11"/>
                  </a:cxn>
                  <a:cxn ang="0">
                    <a:pos x="T12" y="T13"/>
                  </a:cxn>
                </a:cxnLst>
                <a:rect l="0" t="0" r="r" b="b"/>
                <a:pathLst>
                  <a:path w="977" h="1705">
                    <a:moveTo>
                      <a:pt x="0" y="106"/>
                    </a:moveTo>
                    <a:cubicBezTo>
                      <a:pt x="19" y="158"/>
                      <a:pt x="19" y="158"/>
                      <a:pt x="19" y="158"/>
                    </a:cubicBezTo>
                    <a:cubicBezTo>
                      <a:pt x="285" y="61"/>
                      <a:pt x="626" y="326"/>
                      <a:pt x="772" y="730"/>
                    </a:cubicBezTo>
                    <a:cubicBezTo>
                      <a:pt x="919" y="1135"/>
                      <a:pt x="826" y="1552"/>
                      <a:pt x="559" y="1649"/>
                    </a:cubicBezTo>
                    <a:cubicBezTo>
                      <a:pt x="580" y="1705"/>
                      <a:pt x="580" y="1705"/>
                      <a:pt x="580" y="1705"/>
                    </a:cubicBezTo>
                    <a:cubicBezTo>
                      <a:pt x="871" y="1600"/>
                      <a:pt x="977" y="1156"/>
                      <a:pt x="817" y="714"/>
                    </a:cubicBezTo>
                    <a:cubicBezTo>
                      <a:pt x="656" y="273"/>
                      <a:pt x="291" y="0"/>
                      <a:pt x="0" y="106"/>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Calibri" panose="020F0502020204030204"/>
                  <a:ea typeface="+mn-ea"/>
                  <a:cs typeface="+mn-cs"/>
                </a:endParaRPr>
              </a:p>
            </p:txBody>
          </p:sp>
          <p:sp>
            <p:nvSpPr>
              <p:cNvPr id="14" name="Freeform 11">
                <a:extLst>
                  <a:ext uri="{FF2B5EF4-FFF2-40B4-BE49-F238E27FC236}">
                    <a16:creationId xmlns:a16="http://schemas.microsoft.com/office/drawing/2014/main" id="{90120ABE-5259-4B50-92CD-B59AEFC89AC9}"/>
                  </a:ext>
                </a:extLst>
              </p:cNvPr>
              <p:cNvSpPr>
                <a:spLocks/>
              </p:cNvSpPr>
              <p:nvPr/>
            </p:nvSpPr>
            <p:spPr bwMode="auto">
              <a:xfrm>
                <a:off x="3019425" y="57150"/>
                <a:ext cx="1422400" cy="3854450"/>
              </a:xfrm>
              <a:custGeom>
                <a:avLst/>
                <a:gdLst>
                  <a:gd name="T0" fmla="*/ 870 w 896"/>
                  <a:gd name="T1" fmla="*/ 2428 h 2428"/>
                  <a:gd name="T2" fmla="*/ 896 w 896"/>
                  <a:gd name="T3" fmla="*/ 2419 h 2428"/>
                  <a:gd name="T4" fmla="*/ 26 w 896"/>
                  <a:gd name="T5" fmla="*/ 0 h 2428"/>
                  <a:gd name="T6" fmla="*/ 0 w 896"/>
                  <a:gd name="T7" fmla="*/ 9 h 2428"/>
                  <a:gd name="T8" fmla="*/ 870 w 896"/>
                  <a:gd name="T9" fmla="*/ 2428 h 2428"/>
                </a:gdLst>
                <a:ahLst/>
                <a:cxnLst>
                  <a:cxn ang="0">
                    <a:pos x="T0" y="T1"/>
                  </a:cxn>
                  <a:cxn ang="0">
                    <a:pos x="T2" y="T3"/>
                  </a:cxn>
                  <a:cxn ang="0">
                    <a:pos x="T4" y="T5"/>
                  </a:cxn>
                  <a:cxn ang="0">
                    <a:pos x="T6" y="T7"/>
                  </a:cxn>
                  <a:cxn ang="0">
                    <a:pos x="T8" y="T9"/>
                  </a:cxn>
                </a:cxnLst>
                <a:rect l="0" t="0" r="r" b="b"/>
                <a:pathLst>
                  <a:path w="896" h="2428">
                    <a:moveTo>
                      <a:pt x="870" y="2428"/>
                    </a:moveTo>
                    <a:lnTo>
                      <a:pt x="896" y="2419"/>
                    </a:lnTo>
                    <a:lnTo>
                      <a:pt x="26" y="0"/>
                    </a:lnTo>
                    <a:lnTo>
                      <a:pt x="0" y="9"/>
                    </a:lnTo>
                    <a:lnTo>
                      <a:pt x="870" y="2428"/>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grpSp>
        <p:cxnSp>
          <p:nvCxnSpPr>
            <p:cNvPr id="9" name="Straight Connector 15">
              <a:extLst>
                <a:ext uri="{FF2B5EF4-FFF2-40B4-BE49-F238E27FC236}">
                  <a16:creationId xmlns:a16="http://schemas.microsoft.com/office/drawing/2014/main" id="{7A6C1DBD-B260-4664-89EE-A6B647564161}"/>
                </a:ext>
              </a:extLst>
            </p:cNvPr>
            <p:cNvCxnSpPr>
              <a:cxnSpLocks/>
            </p:cNvCxnSpPr>
            <p:nvPr/>
          </p:nvCxnSpPr>
          <p:spPr>
            <a:xfrm flipV="1">
              <a:off x="1941951" y="3245604"/>
              <a:ext cx="1774663" cy="746684"/>
            </a:xfrm>
            <a:prstGeom prst="line">
              <a:avLst/>
            </a:prstGeom>
            <a:ln w="38100">
              <a:solidFill>
                <a:schemeClr val="accent3"/>
              </a:solidFill>
            </a:ln>
          </p:spPr>
          <p:style>
            <a:lnRef idx="1">
              <a:schemeClr val="accent1"/>
            </a:lnRef>
            <a:fillRef idx="0">
              <a:schemeClr val="accent1"/>
            </a:fillRef>
            <a:effectRef idx="0">
              <a:schemeClr val="accent1"/>
            </a:effectRef>
            <a:fontRef idx="minor">
              <a:schemeClr val="tx1"/>
            </a:fontRef>
          </p:style>
        </p:cxnSp>
        <p:sp>
          <p:nvSpPr>
            <p:cNvPr id="10" name="Isosceles Triangle 17">
              <a:extLst>
                <a:ext uri="{FF2B5EF4-FFF2-40B4-BE49-F238E27FC236}">
                  <a16:creationId xmlns:a16="http://schemas.microsoft.com/office/drawing/2014/main" id="{3A2C5966-D64C-447C-A00B-AB4CE6262C6A}"/>
                </a:ext>
              </a:extLst>
            </p:cNvPr>
            <p:cNvSpPr/>
            <p:nvPr/>
          </p:nvSpPr>
          <p:spPr>
            <a:xfrm rot="4079480">
              <a:off x="3582999" y="3070462"/>
              <a:ext cx="208345" cy="369332"/>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sp>
        <p:nvSpPr>
          <p:cNvPr id="15" name="Oval 24">
            <a:extLst>
              <a:ext uri="{FF2B5EF4-FFF2-40B4-BE49-F238E27FC236}">
                <a16:creationId xmlns:a16="http://schemas.microsoft.com/office/drawing/2014/main" id="{5E572E6E-8B8E-4654-8E5C-7ABA6CD6B3BA}"/>
              </a:ext>
            </a:extLst>
          </p:cNvPr>
          <p:cNvSpPr/>
          <p:nvPr userDrawn="1"/>
        </p:nvSpPr>
        <p:spPr>
          <a:xfrm>
            <a:off x="9045072" y="5626737"/>
            <a:ext cx="2103836" cy="223225"/>
          </a:xfrm>
          <a:prstGeom prst="ellipse">
            <a:avLst/>
          </a:prstGeom>
          <a:solidFill>
            <a:schemeClr val="tx2">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6" name="Rectangle: Rounded Corners 38">
            <a:extLst>
              <a:ext uri="{FF2B5EF4-FFF2-40B4-BE49-F238E27FC236}">
                <a16:creationId xmlns:a16="http://schemas.microsoft.com/office/drawing/2014/main" id="{7039F85D-8EE9-4409-A6E2-059CA55B649C}"/>
              </a:ext>
            </a:extLst>
          </p:cNvPr>
          <p:cNvSpPr/>
          <p:nvPr userDrawn="1"/>
        </p:nvSpPr>
        <p:spPr>
          <a:xfrm rot="20234284">
            <a:off x="10341180" y="4762967"/>
            <a:ext cx="181229" cy="1010047"/>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7" name="Rectangle: Rounded Corners 39">
            <a:extLst>
              <a:ext uri="{FF2B5EF4-FFF2-40B4-BE49-F238E27FC236}">
                <a16:creationId xmlns:a16="http://schemas.microsoft.com/office/drawing/2014/main" id="{22EC0260-81D6-4057-BE38-4CD60EE88B73}"/>
              </a:ext>
            </a:extLst>
          </p:cNvPr>
          <p:cNvSpPr/>
          <p:nvPr userDrawn="1"/>
        </p:nvSpPr>
        <p:spPr>
          <a:xfrm rot="1307746">
            <a:off x="9585954" y="5111407"/>
            <a:ext cx="152559" cy="617327"/>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nvGrpSpPr>
          <p:cNvPr id="18" name="Group 29">
            <a:extLst>
              <a:ext uri="{FF2B5EF4-FFF2-40B4-BE49-F238E27FC236}">
                <a16:creationId xmlns:a16="http://schemas.microsoft.com/office/drawing/2014/main" id="{CAC8312B-4B26-4D49-A80B-DDF1F01AB091}"/>
              </a:ext>
            </a:extLst>
          </p:cNvPr>
          <p:cNvGrpSpPr/>
          <p:nvPr userDrawn="1"/>
        </p:nvGrpSpPr>
        <p:grpSpPr>
          <a:xfrm rot="535395">
            <a:off x="9021558" y="2063697"/>
            <a:ext cx="1800896" cy="3121056"/>
            <a:chOff x="6176100" y="2992625"/>
            <a:chExt cx="2086518" cy="2086518"/>
          </a:xfrm>
        </p:grpSpPr>
        <p:sp>
          <p:nvSpPr>
            <p:cNvPr id="19" name="Circle: Hollow 18">
              <a:extLst>
                <a:ext uri="{FF2B5EF4-FFF2-40B4-BE49-F238E27FC236}">
                  <a16:creationId xmlns:a16="http://schemas.microsoft.com/office/drawing/2014/main" id="{878BFFBB-F760-48B4-9E4F-C0CFCD00C885}"/>
                </a:ext>
              </a:extLst>
            </p:cNvPr>
            <p:cNvSpPr/>
            <p:nvPr/>
          </p:nvSpPr>
          <p:spPr>
            <a:xfrm>
              <a:off x="6176100" y="2992625"/>
              <a:ext cx="2086518" cy="2086518"/>
            </a:xfrm>
            <a:prstGeom prst="donut">
              <a:avLst>
                <a:gd name="adj" fmla="val 890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20" name="Circle: Hollow 31">
              <a:extLst>
                <a:ext uri="{FF2B5EF4-FFF2-40B4-BE49-F238E27FC236}">
                  <a16:creationId xmlns:a16="http://schemas.microsoft.com/office/drawing/2014/main" id="{3E7AE895-9116-4353-9F0C-FB5B75AE7FCF}"/>
                </a:ext>
              </a:extLst>
            </p:cNvPr>
            <p:cNvSpPr/>
            <p:nvPr/>
          </p:nvSpPr>
          <p:spPr>
            <a:xfrm>
              <a:off x="6513918" y="3330443"/>
              <a:ext cx="1410882" cy="1410882"/>
            </a:xfrm>
            <a:prstGeom prst="donut">
              <a:avLst>
                <a:gd name="adj" fmla="val 1127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21" name="Circle: Hollow 33">
              <a:extLst>
                <a:ext uri="{FF2B5EF4-FFF2-40B4-BE49-F238E27FC236}">
                  <a16:creationId xmlns:a16="http://schemas.microsoft.com/office/drawing/2014/main" id="{DA9417B4-873E-4C32-8E4E-B33712CF1F84}"/>
                </a:ext>
              </a:extLst>
            </p:cNvPr>
            <p:cNvSpPr/>
            <p:nvPr/>
          </p:nvSpPr>
          <p:spPr>
            <a:xfrm>
              <a:off x="6840366" y="3646067"/>
              <a:ext cx="779634" cy="779634"/>
            </a:xfrm>
            <a:prstGeom prst="donut">
              <a:avLst>
                <a:gd name="adj" fmla="val 1751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22" name="Oval 19">
              <a:extLst>
                <a:ext uri="{FF2B5EF4-FFF2-40B4-BE49-F238E27FC236}">
                  <a16:creationId xmlns:a16="http://schemas.microsoft.com/office/drawing/2014/main" id="{E9F1ED74-F552-4D25-8BD3-D7D62AA846C6}"/>
                </a:ext>
              </a:extLst>
            </p:cNvPr>
            <p:cNvSpPr/>
            <p:nvPr/>
          </p:nvSpPr>
          <p:spPr>
            <a:xfrm>
              <a:off x="7087293" y="3891549"/>
              <a:ext cx="285780" cy="28578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sp>
        <p:nvSpPr>
          <p:cNvPr id="23" name="TextBox 41">
            <a:extLst>
              <a:ext uri="{FF2B5EF4-FFF2-40B4-BE49-F238E27FC236}">
                <a16:creationId xmlns:a16="http://schemas.microsoft.com/office/drawing/2014/main" id="{4233D746-E74A-47B3-84F7-72F94FE57B34}"/>
              </a:ext>
            </a:extLst>
          </p:cNvPr>
          <p:cNvSpPr txBox="1"/>
          <p:nvPr userDrawn="1"/>
        </p:nvSpPr>
        <p:spPr>
          <a:xfrm>
            <a:off x="4053393" y="4611074"/>
            <a:ext cx="1177107" cy="101566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ru-RU" sz="6000" b="1" i="0" u="none" strike="noStrike" kern="1200" cap="none" spc="0" normalizeH="0" baseline="0" noProof="0">
                <a:ln>
                  <a:noFill/>
                </a:ln>
                <a:solidFill>
                  <a:schemeClr val="accent3"/>
                </a:solidFill>
                <a:effectLst/>
                <a:uLnTx/>
                <a:uFillTx/>
                <a:latin typeface="Open Sans" panose="020B0606030504020204" pitchFamily="34" charset="0"/>
                <a:ea typeface="+mn-ea"/>
                <a:cs typeface="+mn-cs"/>
              </a:rPr>
              <a:t>0</a:t>
            </a:r>
            <a:r>
              <a:rPr kumimoji="0" lang="en-US" sz="6000" b="1" i="0" u="none" strike="noStrike" kern="1200" cap="none" spc="0" normalizeH="0" baseline="0" noProof="0">
                <a:ln>
                  <a:noFill/>
                </a:ln>
                <a:solidFill>
                  <a:schemeClr val="accent3"/>
                </a:solidFill>
                <a:effectLst/>
                <a:uLnTx/>
                <a:uFillTx/>
                <a:latin typeface="Open Sans" panose="020B0606030504020204" pitchFamily="34" charset="0"/>
                <a:ea typeface="+mn-ea"/>
                <a:cs typeface="+mn-cs"/>
              </a:rPr>
              <a:t>3</a:t>
            </a:r>
            <a:endParaRPr kumimoji="0" lang="en-GB" sz="6000" b="1" i="0" u="none" strike="noStrike" kern="1200" cap="none" spc="0" normalizeH="0" baseline="0" noProof="0">
              <a:ln>
                <a:noFill/>
              </a:ln>
              <a:solidFill>
                <a:schemeClr val="accent3"/>
              </a:solidFill>
              <a:effectLst/>
              <a:uLnTx/>
              <a:uFillTx/>
              <a:latin typeface="Noto Sans" panose="020B0502040504020204" pitchFamily="34"/>
              <a:ea typeface="Noto Sans" panose="020B0502040504020204" pitchFamily="34"/>
              <a:cs typeface="Noto Sans" panose="020B0502040504020204" pitchFamily="34"/>
            </a:endParaRPr>
          </a:p>
        </p:txBody>
      </p:sp>
      <p:sp>
        <p:nvSpPr>
          <p:cNvPr id="24" name="TextBox 42">
            <a:extLst>
              <a:ext uri="{FF2B5EF4-FFF2-40B4-BE49-F238E27FC236}">
                <a16:creationId xmlns:a16="http://schemas.microsoft.com/office/drawing/2014/main" id="{F3990ECE-7393-4476-8596-3C3D3DD4D243}"/>
              </a:ext>
            </a:extLst>
          </p:cNvPr>
          <p:cNvSpPr txBox="1"/>
          <p:nvPr userDrawn="1"/>
        </p:nvSpPr>
        <p:spPr>
          <a:xfrm>
            <a:off x="3958304" y="2171770"/>
            <a:ext cx="1375716" cy="101566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ru-RU" sz="6000" b="1" i="0" u="none" strike="noStrike" kern="1200" cap="none" spc="0" normalizeH="0" baseline="0" noProof="0">
                <a:ln>
                  <a:noFill/>
                </a:ln>
                <a:solidFill>
                  <a:schemeClr val="accent5"/>
                </a:solidFill>
                <a:effectLst/>
                <a:uLnTx/>
                <a:uFillTx/>
                <a:latin typeface="Open Sans" panose="020B0606030504020204" pitchFamily="34" charset="0"/>
                <a:ea typeface="+mn-ea"/>
                <a:cs typeface="+mn-cs"/>
              </a:rPr>
              <a:t>0</a:t>
            </a:r>
            <a:r>
              <a:rPr kumimoji="0" lang="en-US" sz="6000" b="1" i="0" u="none" strike="noStrike" kern="1200" cap="none" spc="0" normalizeH="0" baseline="0" noProof="0">
                <a:ln>
                  <a:noFill/>
                </a:ln>
                <a:solidFill>
                  <a:schemeClr val="accent5"/>
                </a:solidFill>
                <a:effectLst/>
                <a:uLnTx/>
                <a:uFillTx/>
                <a:latin typeface="Open Sans" panose="020B0606030504020204" pitchFamily="34" charset="0"/>
                <a:ea typeface="+mn-ea"/>
                <a:cs typeface="+mn-cs"/>
              </a:rPr>
              <a:t>1</a:t>
            </a:r>
            <a:endParaRPr kumimoji="0" lang="en-GB" sz="6000" b="1" i="0" u="none" strike="noStrike" kern="1200" cap="none" spc="0" normalizeH="0" baseline="0" noProof="0">
              <a:ln>
                <a:noFill/>
              </a:ln>
              <a:solidFill>
                <a:schemeClr val="accent5"/>
              </a:solidFill>
              <a:effectLst/>
              <a:uLnTx/>
              <a:uFillTx/>
              <a:latin typeface="Noto Sans" panose="020B0502040504020204" pitchFamily="34"/>
              <a:ea typeface="Noto Sans" panose="020B0502040504020204" pitchFamily="34"/>
              <a:cs typeface="Noto Sans" panose="020B0502040504020204" pitchFamily="34"/>
            </a:endParaRPr>
          </a:p>
        </p:txBody>
      </p:sp>
      <p:sp>
        <p:nvSpPr>
          <p:cNvPr id="28" name="TextBox 46">
            <a:extLst>
              <a:ext uri="{FF2B5EF4-FFF2-40B4-BE49-F238E27FC236}">
                <a16:creationId xmlns:a16="http://schemas.microsoft.com/office/drawing/2014/main" id="{D406934F-B9E4-4831-9C34-5B034A767622}"/>
              </a:ext>
            </a:extLst>
          </p:cNvPr>
          <p:cNvSpPr txBox="1"/>
          <p:nvPr userDrawn="1"/>
        </p:nvSpPr>
        <p:spPr>
          <a:xfrm>
            <a:off x="3954088" y="3383171"/>
            <a:ext cx="1375716" cy="101566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ru-RU" sz="6000" b="1" i="0" u="none" strike="noStrike" kern="1200" cap="none" spc="0" normalizeH="0" baseline="0" noProof="0">
                <a:ln>
                  <a:noFill/>
                </a:ln>
                <a:solidFill>
                  <a:schemeClr val="accent2"/>
                </a:solidFill>
                <a:effectLst/>
                <a:uLnTx/>
                <a:uFillTx/>
                <a:latin typeface="Open Sans" panose="020B0606030504020204" pitchFamily="34" charset="0"/>
                <a:ea typeface="+mn-ea"/>
                <a:cs typeface="+mn-cs"/>
              </a:rPr>
              <a:t>0</a:t>
            </a:r>
            <a:r>
              <a:rPr kumimoji="0" lang="en-US" sz="6000" b="1" i="0" u="none" strike="noStrike" kern="1200" cap="none" spc="0" normalizeH="0" baseline="0" noProof="0">
                <a:ln>
                  <a:noFill/>
                </a:ln>
                <a:solidFill>
                  <a:schemeClr val="accent2"/>
                </a:solidFill>
                <a:effectLst/>
                <a:uLnTx/>
                <a:uFillTx/>
                <a:latin typeface="Open Sans" panose="020B0606030504020204" pitchFamily="34" charset="0"/>
                <a:ea typeface="+mn-ea"/>
                <a:cs typeface="+mn-cs"/>
              </a:rPr>
              <a:t>2</a:t>
            </a:r>
            <a:endParaRPr kumimoji="0" lang="en-GB" sz="6000" b="1" i="0" u="none" strike="noStrike" kern="1200" cap="none" spc="0" normalizeH="0" baseline="0" noProof="0">
              <a:ln>
                <a:noFill/>
              </a:ln>
              <a:solidFill>
                <a:schemeClr val="accent2"/>
              </a:solidFill>
              <a:effectLst/>
              <a:uLnTx/>
              <a:uFillTx/>
              <a:latin typeface="Noto Sans" panose="020B0502040504020204" pitchFamily="34"/>
              <a:ea typeface="Noto Sans" panose="020B0502040504020204" pitchFamily="34"/>
              <a:cs typeface="Noto Sans" panose="020B0502040504020204" pitchFamily="34"/>
            </a:endParaRPr>
          </a:p>
        </p:txBody>
      </p:sp>
      <p:grpSp>
        <p:nvGrpSpPr>
          <p:cNvPr id="29" name="Group 49">
            <a:extLst>
              <a:ext uri="{FF2B5EF4-FFF2-40B4-BE49-F238E27FC236}">
                <a16:creationId xmlns:a16="http://schemas.microsoft.com/office/drawing/2014/main" id="{FCB68830-4135-4B80-A948-9C22D91B5AB2}"/>
              </a:ext>
            </a:extLst>
          </p:cNvPr>
          <p:cNvGrpSpPr/>
          <p:nvPr userDrawn="1"/>
        </p:nvGrpSpPr>
        <p:grpSpPr>
          <a:xfrm rot="1434524">
            <a:off x="7913660" y="3176948"/>
            <a:ext cx="1929887" cy="841333"/>
            <a:chOff x="8419743" y="1081666"/>
            <a:chExt cx="1929887" cy="841333"/>
          </a:xfrm>
          <a:solidFill>
            <a:schemeClr val="accent5"/>
          </a:solidFill>
        </p:grpSpPr>
        <p:cxnSp>
          <p:nvCxnSpPr>
            <p:cNvPr id="30" name="Straight Connector 47">
              <a:extLst>
                <a:ext uri="{FF2B5EF4-FFF2-40B4-BE49-F238E27FC236}">
                  <a16:creationId xmlns:a16="http://schemas.microsoft.com/office/drawing/2014/main" id="{287F8093-9189-4878-9EBD-E788CA51A39D}"/>
                </a:ext>
              </a:extLst>
            </p:cNvPr>
            <p:cNvCxnSpPr>
              <a:cxnSpLocks/>
            </p:cNvCxnSpPr>
            <p:nvPr/>
          </p:nvCxnSpPr>
          <p:spPr>
            <a:xfrm flipV="1">
              <a:off x="8419743" y="1176315"/>
              <a:ext cx="1774663" cy="746684"/>
            </a:xfrm>
            <a:prstGeom prst="line">
              <a:avLst/>
            </a:prstGeom>
            <a:grpFill/>
            <a:ln w="38100">
              <a:solidFill>
                <a:schemeClr val="accent5"/>
              </a:solidFill>
            </a:ln>
          </p:spPr>
          <p:style>
            <a:lnRef idx="1">
              <a:schemeClr val="accent1"/>
            </a:lnRef>
            <a:fillRef idx="0">
              <a:schemeClr val="accent1"/>
            </a:fillRef>
            <a:effectRef idx="0">
              <a:schemeClr val="accent1"/>
            </a:effectRef>
            <a:fontRef idx="minor">
              <a:schemeClr val="tx1"/>
            </a:fontRef>
          </p:style>
        </p:cxnSp>
        <p:sp>
          <p:nvSpPr>
            <p:cNvPr id="31" name="Isosceles Triangle 48">
              <a:extLst>
                <a:ext uri="{FF2B5EF4-FFF2-40B4-BE49-F238E27FC236}">
                  <a16:creationId xmlns:a16="http://schemas.microsoft.com/office/drawing/2014/main" id="{1499FFE1-F16B-43FC-B1D0-ED8B1F8BDF6A}"/>
                </a:ext>
              </a:extLst>
            </p:cNvPr>
            <p:cNvSpPr/>
            <p:nvPr/>
          </p:nvSpPr>
          <p:spPr>
            <a:xfrm rot="4079480">
              <a:off x="10060791" y="1001173"/>
              <a:ext cx="208345" cy="3693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grpSp>
        <p:nvGrpSpPr>
          <p:cNvPr id="32" name="Group 53">
            <a:extLst>
              <a:ext uri="{FF2B5EF4-FFF2-40B4-BE49-F238E27FC236}">
                <a16:creationId xmlns:a16="http://schemas.microsoft.com/office/drawing/2014/main" id="{28E75F56-7D3D-45BF-BA33-0A37ED519F3C}"/>
              </a:ext>
            </a:extLst>
          </p:cNvPr>
          <p:cNvGrpSpPr/>
          <p:nvPr userDrawn="1"/>
        </p:nvGrpSpPr>
        <p:grpSpPr>
          <a:xfrm rot="487849">
            <a:off x="8018522" y="4170072"/>
            <a:ext cx="1929887" cy="841333"/>
            <a:chOff x="8419743" y="1081666"/>
            <a:chExt cx="1929887" cy="841333"/>
          </a:xfrm>
          <a:solidFill>
            <a:schemeClr val="accent2"/>
          </a:solidFill>
        </p:grpSpPr>
        <p:cxnSp>
          <p:nvCxnSpPr>
            <p:cNvPr id="33" name="Straight Connector 54">
              <a:extLst>
                <a:ext uri="{FF2B5EF4-FFF2-40B4-BE49-F238E27FC236}">
                  <a16:creationId xmlns:a16="http://schemas.microsoft.com/office/drawing/2014/main" id="{6E16A849-094E-4338-AB33-1A4C77D0BBE6}"/>
                </a:ext>
              </a:extLst>
            </p:cNvPr>
            <p:cNvCxnSpPr>
              <a:cxnSpLocks/>
            </p:cNvCxnSpPr>
            <p:nvPr/>
          </p:nvCxnSpPr>
          <p:spPr>
            <a:xfrm flipV="1">
              <a:off x="8419743" y="1176315"/>
              <a:ext cx="1774663" cy="746684"/>
            </a:xfrm>
            <a:prstGeom prst="line">
              <a:avLst/>
            </a:prstGeom>
            <a:grpFill/>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4" name="Isosceles Triangle 55">
              <a:extLst>
                <a:ext uri="{FF2B5EF4-FFF2-40B4-BE49-F238E27FC236}">
                  <a16:creationId xmlns:a16="http://schemas.microsoft.com/office/drawing/2014/main" id="{FC7C9ABA-6A28-4E70-A77E-7887F214E41D}"/>
                </a:ext>
              </a:extLst>
            </p:cNvPr>
            <p:cNvSpPr/>
            <p:nvPr/>
          </p:nvSpPr>
          <p:spPr>
            <a:xfrm rot="4079480">
              <a:off x="10060791" y="1001173"/>
              <a:ext cx="208345" cy="3693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sp>
        <p:nvSpPr>
          <p:cNvPr id="35" name="Textplatzhalter 37">
            <a:extLst>
              <a:ext uri="{FF2B5EF4-FFF2-40B4-BE49-F238E27FC236}">
                <a16:creationId xmlns:a16="http://schemas.microsoft.com/office/drawing/2014/main" id="{FDC9642A-A1A9-4252-BF51-0347A89A1440}"/>
              </a:ext>
            </a:extLst>
          </p:cNvPr>
          <p:cNvSpPr>
            <a:spLocks noGrp="1"/>
          </p:cNvSpPr>
          <p:nvPr>
            <p:ph type="body" sz="quarter" idx="15" hasCustomPrompt="1"/>
          </p:nvPr>
        </p:nvSpPr>
        <p:spPr>
          <a:xfrm>
            <a:off x="5226458" y="2128164"/>
            <a:ext cx="2573905" cy="1066039"/>
          </a:xfrm>
        </p:spPr>
        <p:txBody>
          <a:bodyPr anchor="ct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800" b="0">
                <a:latin typeface="Noto Sans" panose="020B0502040504020204"/>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de-DE"/>
              <a:t>Textuelle Beschreibung des Lernziels. Textuelle Beschreibung des Lernziels. </a:t>
            </a:r>
          </a:p>
        </p:txBody>
      </p:sp>
      <p:sp>
        <p:nvSpPr>
          <p:cNvPr id="36" name="Textplatzhalter 37">
            <a:extLst>
              <a:ext uri="{FF2B5EF4-FFF2-40B4-BE49-F238E27FC236}">
                <a16:creationId xmlns:a16="http://schemas.microsoft.com/office/drawing/2014/main" id="{130DA412-7C0E-415B-863B-0973290012E4}"/>
              </a:ext>
            </a:extLst>
          </p:cNvPr>
          <p:cNvSpPr>
            <a:spLocks noGrp="1"/>
          </p:cNvSpPr>
          <p:nvPr>
            <p:ph type="body" sz="quarter" idx="16" hasCustomPrompt="1"/>
          </p:nvPr>
        </p:nvSpPr>
        <p:spPr>
          <a:xfrm>
            <a:off x="5226458" y="3383171"/>
            <a:ext cx="2573905" cy="1066039"/>
          </a:xfrm>
        </p:spPr>
        <p:txBody>
          <a:bodyPr anchor="ct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800" b="0">
                <a:latin typeface="Noto Sans" panose="020B0502040504020204"/>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de-DE"/>
              <a:t>Textuelle Beschreibung des Lernziels. Textuelle Beschreibung des Lernziels. </a:t>
            </a:r>
          </a:p>
        </p:txBody>
      </p:sp>
      <p:sp>
        <p:nvSpPr>
          <p:cNvPr id="37" name="Textplatzhalter 37">
            <a:extLst>
              <a:ext uri="{FF2B5EF4-FFF2-40B4-BE49-F238E27FC236}">
                <a16:creationId xmlns:a16="http://schemas.microsoft.com/office/drawing/2014/main" id="{78CA323E-87FE-4E24-822E-3605DC6DDE89}"/>
              </a:ext>
            </a:extLst>
          </p:cNvPr>
          <p:cNvSpPr>
            <a:spLocks noGrp="1"/>
          </p:cNvSpPr>
          <p:nvPr>
            <p:ph type="body" sz="quarter" idx="17" hasCustomPrompt="1"/>
          </p:nvPr>
        </p:nvSpPr>
        <p:spPr>
          <a:xfrm>
            <a:off x="5215728" y="4591670"/>
            <a:ext cx="2573905" cy="1066039"/>
          </a:xfrm>
        </p:spPr>
        <p:txBody>
          <a:bodyPr anchor="ct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800" b="0">
                <a:latin typeface="Noto Sans" panose="020B0502040504020204"/>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de-DE"/>
              <a:t>Textuelle Beschreibung des Lernziels. Textuelle Beschreibung des Lernziels. </a:t>
            </a:r>
          </a:p>
        </p:txBody>
      </p:sp>
      <p:sp>
        <p:nvSpPr>
          <p:cNvPr id="38" name="Rectangle 24">
            <a:extLst>
              <a:ext uri="{FF2B5EF4-FFF2-40B4-BE49-F238E27FC236}">
                <a16:creationId xmlns:a16="http://schemas.microsoft.com/office/drawing/2014/main" id="{7E8CBA62-4326-4F1B-8FC7-71B2D3E007F5}"/>
              </a:ext>
            </a:extLst>
          </p:cNvPr>
          <p:cNvSpPr/>
          <p:nvPr userDrawn="1"/>
        </p:nvSpPr>
        <p:spPr>
          <a:xfrm>
            <a:off x="0" y="6649277"/>
            <a:ext cx="12204000" cy="85285"/>
          </a:xfrm>
          <a:prstGeom prst="rect">
            <a:avLst/>
          </a:prstGeom>
          <a:solidFill>
            <a:srgbClr val="C13936"/>
          </a:solidFill>
          <a:ln>
            <a:solidFill>
              <a:srgbClr val="C139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8687181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Ansprechpartner">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66A75D7-AC6E-4C5A-AD6A-16B8952E3A5A}"/>
              </a:ext>
            </a:extLst>
          </p:cNvPr>
          <p:cNvSpPr>
            <a:spLocks noGrp="1"/>
          </p:cNvSpPr>
          <p:nvPr>
            <p:ph type="title"/>
          </p:nvPr>
        </p:nvSpPr>
        <p:spPr/>
        <p:txBody>
          <a:bodyPr/>
          <a:lstStyle/>
          <a:p>
            <a:r>
              <a:rPr lang="de-DE"/>
              <a:t>Mastertitelformat bearbeiten</a:t>
            </a:r>
          </a:p>
        </p:txBody>
      </p:sp>
      <p:sp>
        <p:nvSpPr>
          <p:cNvPr id="4" name="Foliennummernplatzhalter 3">
            <a:extLst>
              <a:ext uri="{FF2B5EF4-FFF2-40B4-BE49-F238E27FC236}">
                <a16:creationId xmlns:a16="http://schemas.microsoft.com/office/drawing/2014/main" id="{13F692F1-A956-4C5A-9EE1-2D5DD6860A37}"/>
              </a:ext>
            </a:extLst>
          </p:cNvPr>
          <p:cNvSpPr>
            <a:spLocks noGrp="1"/>
          </p:cNvSpPr>
          <p:nvPr>
            <p:ph type="sldNum" sz="quarter" idx="11"/>
          </p:nvPr>
        </p:nvSpPr>
        <p:spPr/>
        <p:txBody>
          <a:bodyPr/>
          <a:lstStyle/>
          <a:p>
            <a:fld id="{220E9848-9980-4EE8-A594-CE72B96AA28E}" type="slidenum">
              <a:rPr lang="de-DE" smtClean="0"/>
              <a:pPr/>
              <a:t>‹Nr.›</a:t>
            </a:fld>
            <a:endParaRPr lang="de-DE"/>
          </a:p>
        </p:txBody>
      </p:sp>
      <p:sp>
        <p:nvSpPr>
          <p:cNvPr id="9" name="Isosceles Triangle 7">
            <a:extLst>
              <a:ext uri="{FF2B5EF4-FFF2-40B4-BE49-F238E27FC236}">
                <a16:creationId xmlns:a16="http://schemas.microsoft.com/office/drawing/2014/main" id="{0975DAF0-7A53-482C-A629-56DE67B633B0}"/>
              </a:ext>
            </a:extLst>
          </p:cNvPr>
          <p:cNvSpPr/>
          <p:nvPr/>
        </p:nvSpPr>
        <p:spPr>
          <a:xfrm>
            <a:off x="1148072" y="5544659"/>
            <a:ext cx="226911" cy="161172"/>
          </a:xfrm>
          <a:custGeom>
            <a:avLst/>
            <a:gdLst/>
            <a:ahLst/>
            <a:cxnLst/>
            <a:rect l="l" t="t" r="r" b="b"/>
            <a:pathLst>
              <a:path w="3974643" h="2769493">
                <a:moveTo>
                  <a:pt x="2571683" y="1503312"/>
                </a:moveTo>
                <a:lnTo>
                  <a:pt x="3971139" y="2769493"/>
                </a:lnTo>
                <a:lnTo>
                  <a:pt x="11139" y="2769493"/>
                </a:lnTo>
                <a:lnTo>
                  <a:pt x="1379949" y="1519144"/>
                </a:lnTo>
                <a:lnTo>
                  <a:pt x="1958490" y="2051854"/>
                </a:lnTo>
                <a:close/>
                <a:moveTo>
                  <a:pt x="3937314" y="281663"/>
                </a:moveTo>
                <a:lnTo>
                  <a:pt x="3937314" y="2593551"/>
                </a:lnTo>
                <a:lnTo>
                  <a:pt x="2677314" y="1415127"/>
                </a:lnTo>
                <a:lnTo>
                  <a:pt x="2832378" y="1270103"/>
                </a:lnTo>
                <a:close/>
                <a:moveTo>
                  <a:pt x="0" y="248514"/>
                </a:moveTo>
                <a:lnTo>
                  <a:pt x="1254302" y="1403451"/>
                </a:lnTo>
                <a:lnTo>
                  <a:pt x="0" y="2576545"/>
                </a:lnTo>
                <a:close/>
                <a:moveTo>
                  <a:pt x="7636" y="0"/>
                </a:moveTo>
                <a:lnTo>
                  <a:pt x="3974643" y="0"/>
                </a:lnTo>
                <a:lnTo>
                  <a:pt x="1962498" y="1800000"/>
                </a:lnTo>
                <a:close/>
              </a:path>
            </a:pathLst>
          </a:custGeom>
          <a:solidFill>
            <a:srgbClr val="35399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ltLang="ko-KR">
              <a:solidFill>
                <a:schemeClr val="tx1"/>
              </a:solidFill>
            </a:endParaRPr>
          </a:p>
        </p:txBody>
      </p:sp>
      <p:grpSp>
        <p:nvGrpSpPr>
          <p:cNvPr id="29" name="그룹 1">
            <a:extLst>
              <a:ext uri="{FF2B5EF4-FFF2-40B4-BE49-F238E27FC236}">
                <a16:creationId xmlns:a16="http://schemas.microsoft.com/office/drawing/2014/main" id="{D05917B1-8CB0-4086-9E80-7E7EDE5C24DA}"/>
              </a:ext>
            </a:extLst>
          </p:cNvPr>
          <p:cNvGrpSpPr/>
          <p:nvPr userDrawn="1"/>
        </p:nvGrpSpPr>
        <p:grpSpPr>
          <a:xfrm>
            <a:off x="8914194" y="1702663"/>
            <a:ext cx="2307768" cy="2309828"/>
            <a:chOff x="8582298" y="2310847"/>
            <a:chExt cx="2026966" cy="2028775"/>
          </a:xfrm>
        </p:grpSpPr>
        <p:sp>
          <p:nvSpPr>
            <p:cNvPr id="30" name="Oval 9">
              <a:extLst>
                <a:ext uri="{FF2B5EF4-FFF2-40B4-BE49-F238E27FC236}">
                  <a16:creationId xmlns:a16="http://schemas.microsoft.com/office/drawing/2014/main" id="{A2A9D277-8A6F-475D-96C7-E9283BE51AAA}"/>
                </a:ext>
              </a:extLst>
            </p:cNvPr>
            <p:cNvSpPr/>
            <p:nvPr/>
          </p:nvSpPr>
          <p:spPr>
            <a:xfrm>
              <a:off x="8582298" y="2310847"/>
              <a:ext cx="2026966" cy="2028775"/>
            </a:xfrm>
            <a:prstGeom prst="ellipse">
              <a:avLst/>
            </a:prstGeom>
            <a:noFill/>
            <a:ln w="15875">
              <a:solidFill>
                <a:srgbClr val="C139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1" name="Oval 11">
              <a:extLst>
                <a:ext uri="{FF2B5EF4-FFF2-40B4-BE49-F238E27FC236}">
                  <a16:creationId xmlns:a16="http://schemas.microsoft.com/office/drawing/2014/main" id="{21ACB33B-0D3E-475D-A69F-43EDB17E90DC}"/>
                </a:ext>
              </a:extLst>
            </p:cNvPr>
            <p:cNvSpPr/>
            <p:nvPr/>
          </p:nvSpPr>
          <p:spPr>
            <a:xfrm>
              <a:off x="10287809" y="2607228"/>
              <a:ext cx="205017" cy="205200"/>
            </a:xfrm>
            <a:prstGeom prst="ellipse">
              <a:avLst/>
            </a:prstGeom>
            <a:solidFill>
              <a:srgbClr val="C13936"/>
            </a:solidFill>
            <a:ln>
              <a:solidFill>
                <a:srgbClr val="C139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grpSp>
        <p:nvGrpSpPr>
          <p:cNvPr id="32" name="그룹 4">
            <a:extLst>
              <a:ext uri="{FF2B5EF4-FFF2-40B4-BE49-F238E27FC236}">
                <a16:creationId xmlns:a16="http://schemas.microsoft.com/office/drawing/2014/main" id="{260B2660-ECF9-44E7-8917-3D4030CB56CA}"/>
              </a:ext>
            </a:extLst>
          </p:cNvPr>
          <p:cNvGrpSpPr/>
          <p:nvPr userDrawn="1"/>
        </p:nvGrpSpPr>
        <p:grpSpPr>
          <a:xfrm>
            <a:off x="925989" y="1702663"/>
            <a:ext cx="2307768" cy="2309828"/>
            <a:chOff x="853440" y="2310847"/>
            <a:chExt cx="2026966" cy="2028775"/>
          </a:xfrm>
        </p:grpSpPr>
        <p:sp>
          <p:nvSpPr>
            <p:cNvPr id="33" name="Oval 13">
              <a:extLst>
                <a:ext uri="{FF2B5EF4-FFF2-40B4-BE49-F238E27FC236}">
                  <a16:creationId xmlns:a16="http://schemas.microsoft.com/office/drawing/2014/main" id="{F7F9C776-FF6F-47CE-8FB1-8BE546758712}"/>
                </a:ext>
              </a:extLst>
            </p:cNvPr>
            <p:cNvSpPr/>
            <p:nvPr/>
          </p:nvSpPr>
          <p:spPr>
            <a:xfrm>
              <a:off x="853440" y="2310847"/>
              <a:ext cx="2026966" cy="2028775"/>
            </a:xfrm>
            <a:prstGeom prst="ellipse">
              <a:avLst/>
            </a:prstGeom>
            <a:noFill/>
            <a:ln w="15875">
              <a:solidFill>
                <a:srgbClr val="35399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4" name="Oval 14">
              <a:extLst>
                <a:ext uri="{FF2B5EF4-FFF2-40B4-BE49-F238E27FC236}">
                  <a16:creationId xmlns:a16="http://schemas.microsoft.com/office/drawing/2014/main" id="{42555F71-BA5B-4866-93D2-768FFD4AF432}"/>
                </a:ext>
              </a:extLst>
            </p:cNvPr>
            <p:cNvSpPr/>
            <p:nvPr/>
          </p:nvSpPr>
          <p:spPr>
            <a:xfrm>
              <a:off x="2558951" y="2607228"/>
              <a:ext cx="205017" cy="205200"/>
            </a:xfrm>
            <a:prstGeom prst="ellipse">
              <a:avLst/>
            </a:prstGeom>
            <a:solidFill>
              <a:srgbClr val="353990"/>
            </a:solidFill>
            <a:ln>
              <a:solidFill>
                <a:srgbClr val="35399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grpSp>
        <p:nvGrpSpPr>
          <p:cNvPr id="35" name="그룹 3">
            <a:extLst>
              <a:ext uri="{FF2B5EF4-FFF2-40B4-BE49-F238E27FC236}">
                <a16:creationId xmlns:a16="http://schemas.microsoft.com/office/drawing/2014/main" id="{2E624E21-5061-4FBF-AC1D-75EFD13A1AD7}"/>
              </a:ext>
            </a:extLst>
          </p:cNvPr>
          <p:cNvGrpSpPr/>
          <p:nvPr userDrawn="1"/>
        </p:nvGrpSpPr>
        <p:grpSpPr>
          <a:xfrm>
            <a:off x="4920091" y="1702663"/>
            <a:ext cx="2307768" cy="2309828"/>
            <a:chOff x="4717869" y="2310847"/>
            <a:chExt cx="2026966" cy="2028775"/>
          </a:xfrm>
        </p:grpSpPr>
        <p:sp>
          <p:nvSpPr>
            <p:cNvPr id="36" name="Oval 16">
              <a:extLst>
                <a:ext uri="{FF2B5EF4-FFF2-40B4-BE49-F238E27FC236}">
                  <a16:creationId xmlns:a16="http://schemas.microsoft.com/office/drawing/2014/main" id="{D6B695F9-7D13-44BC-A060-073A74D9C88E}"/>
                </a:ext>
              </a:extLst>
            </p:cNvPr>
            <p:cNvSpPr/>
            <p:nvPr/>
          </p:nvSpPr>
          <p:spPr>
            <a:xfrm>
              <a:off x="4717869" y="2310847"/>
              <a:ext cx="2026966" cy="2028775"/>
            </a:xfrm>
            <a:prstGeom prst="ellipse">
              <a:avLst/>
            </a:prstGeom>
            <a:noFill/>
            <a:ln w="15875">
              <a:solidFill>
                <a:srgbClr val="359D2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7" name="Oval 17">
              <a:extLst>
                <a:ext uri="{FF2B5EF4-FFF2-40B4-BE49-F238E27FC236}">
                  <a16:creationId xmlns:a16="http://schemas.microsoft.com/office/drawing/2014/main" id="{E13A2646-B18E-40F2-9E28-FABD430E2F42}"/>
                </a:ext>
              </a:extLst>
            </p:cNvPr>
            <p:cNvSpPr/>
            <p:nvPr/>
          </p:nvSpPr>
          <p:spPr>
            <a:xfrm>
              <a:off x="6423380" y="2607228"/>
              <a:ext cx="205017" cy="205200"/>
            </a:xfrm>
            <a:prstGeom prst="ellipse">
              <a:avLst/>
            </a:prstGeom>
            <a:solidFill>
              <a:srgbClr val="359D2C"/>
            </a:solidFill>
            <a:ln>
              <a:solidFill>
                <a:srgbClr val="359D2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sp>
        <p:nvSpPr>
          <p:cNvPr id="39" name="Bildplatzhalter 38">
            <a:extLst>
              <a:ext uri="{FF2B5EF4-FFF2-40B4-BE49-F238E27FC236}">
                <a16:creationId xmlns:a16="http://schemas.microsoft.com/office/drawing/2014/main" id="{4A3A884F-9C15-4B39-B55C-DD8E51934990}"/>
              </a:ext>
            </a:extLst>
          </p:cNvPr>
          <p:cNvSpPr>
            <a:spLocks noGrp="1"/>
          </p:cNvSpPr>
          <p:nvPr>
            <p:ph type="pic" sz="quarter" idx="12"/>
          </p:nvPr>
        </p:nvSpPr>
        <p:spPr>
          <a:xfrm>
            <a:off x="1048151" y="1827233"/>
            <a:ext cx="2052000" cy="2052000"/>
          </a:xfrm>
          <a:prstGeom prst="ellipse">
            <a:avLst/>
          </a:prstGeom>
        </p:spPr>
        <p:txBody>
          <a:bodyPr/>
          <a:lstStyle>
            <a:lvl1pPr marL="0" indent="0">
              <a:buNone/>
              <a:defRPr/>
            </a:lvl1pPr>
          </a:lstStyle>
          <a:p>
            <a:endParaRPr lang="de-DE"/>
          </a:p>
        </p:txBody>
      </p:sp>
      <p:sp>
        <p:nvSpPr>
          <p:cNvPr id="40" name="Bildplatzhalter 38">
            <a:extLst>
              <a:ext uri="{FF2B5EF4-FFF2-40B4-BE49-F238E27FC236}">
                <a16:creationId xmlns:a16="http://schemas.microsoft.com/office/drawing/2014/main" id="{D3D14202-11D7-48B1-BC7C-6EA2EE100AD0}"/>
              </a:ext>
            </a:extLst>
          </p:cNvPr>
          <p:cNvSpPr>
            <a:spLocks noGrp="1"/>
          </p:cNvSpPr>
          <p:nvPr>
            <p:ph type="pic" sz="quarter" idx="13"/>
          </p:nvPr>
        </p:nvSpPr>
        <p:spPr>
          <a:xfrm>
            <a:off x="9042078" y="1825631"/>
            <a:ext cx="2052000" cy="2052000"/>
          </a:xfrm>
          <a:prstGeom prst="ellipse">
            <a:avLst/>
          </a:prstGeom>
        </p:spPr>
        <p:txBody>
          <a:bodyPr/>
          <a:lstStyle>
            <a:lvl1pPr marL="0" indent="0">
              <a:buNone/>
              <a:defRPr/>
            </a:lvl1pPr>
          </a:lstStyle>
          <a:p>
            <a:endParaRPr lang="de-DE"/>
          </a:p>
        </p:txBody>
      </p:sp>
      <p:sp>
        <p:nvSpPr>
          <p:cNvPr id="41" name="Bildplatzhalter 38">
            <a:extLst>
              <a:ext uri="{FF2B5EF4-FFF2-40B4-BE49-F238E27FC236}">
                <a16:creationId xmlns:a16="http://schemas.microsoft.com/office/drawing/2014/main" id="{2A6EAFA2-B599-47A7-BBEC-87E61CD89D11}"/>
              </a:ext>
            </a:extLst>
          </p:cNvPr>
          <p:cNvSpPr>
            <a:spLocks noGrp="1"/>
          </p:cNvSpPr>
          <p:nvPr>
            <p:ph type="pic" sz="quarter" idx="14"/>
          </p:nvPr>
        </p:nvSpPr>
        <p:spPr>
          <a:xfrm>
            <a:off x="5039917" y="1824029"/>
            <a:ext cx="2052000" cy="2052000"/>
          </a:xfrm>
          <a:prstGeom prst="ellipse">
            <a:avLst/>
          </a:prstGeom>
        </p:spPr>
        <p:txBody>
          <a:bodyPr/>
          <a:lstStyle>
            <a:lvl1pPr marL="0" indent="0">
              <a:buNone/>
              <a:defRPr/>
            </a:lvl1pPr>
          </a:lstStyle>
          <a:p>
            <a:endParaRPr lang="de-DE"/>
          </a:p>
        </p:txBody>
      </p:sp>
      <p:sp>
        <p:nvSpPr>
          <p:cNvPr id="43" name="Textplatzhalter 42">
            <a:extLst>
              <a:ext uri="{FF2B5EF4-FFF2-40B4-BE49-F238E27FC236}">
                <a16:creationId xmlns:a16="http://schemas.microsoft.com/office/drawing/2014/main" id="{F9BD63FB-4CCF-43B5-84A2-985D89ECAC7B}"/>
              </a:ext>
            </a:extLst>
          </p:cNvPr>
          <p:cNvSpPr>
            <a:spLocks noGrp="1"/>
          </p:cNvSpPr>
          <p:nvPr>
            <p:ph type="body" sz="quarter" idx="15" hasCustomPrompt="1"/>
          </p:nvPr>
        </p:nvSpPr>
        <p:spPr>
          <a:xfrm>
            <a:off x="1175071" y="4176505"/>
            <a:ext cx="2021522" cy="323837"/>
          </a:xfrm>
        </p:spPr>
        <p:txBody>
          <a:bodyPr>
            <a:noAutofit/>
          </a:bodyPr>
          <a:lstStyle>
            <a:lvl1pPr marL="0" indent="0" algn="ctr">
              <a:buNone/>
              <a:defRPr sz="2000" b="1"/>
            </a:lvl1pPr>
            <a:lvl2pPr marL="457200" indent="0">
              <a:buNone/>
              <a:defRPr/>
            </a:lvl2pPr>
            <a:lvl3pPr marL="914400" indent="0">
              <a:buNone/>
              <a:defRPr/>
            </a:lvl3pPr>
            <a:lvl4pPr marL="1371600" indent="0">
              <a:buNone/>
              <a:defRPr/>
            </a:lvl4pPr>
            <a:lvl5pPr marL="1828800" indent="0">
              <a:buNone/>
              <a:defRPr/>
            </a:lvl5pPr>
          </a:lstStyle>
          <a:p>
            <a:pPr lvl="0"/>
            <a:r>
              <a:rPr lang="de-DE"/>
              <a:t>Ansprechpartner</a:t>
            </a:r>
          </a:p>
        </p:txBody>
      </p:sp>
      <p:sp>
        <p:nvSpPr>
          <p:cNvPr id="44" name="Textplatzhalter 42">
            <a:extLst>
              <a:ext uri="{FF2B5EF4-FFF2-40B4-BE49-F238E27FC236}">
                <a16:creationId xmlns:a16="http://schemas.microsoft.com/office/drawing/2014/main" id="{7DC589F7-98EC-4BD8-ADD3-D718BEE67E6A}"/>
              </a:ext>
            </a:extLst>
          </p:cNvPr>
          <p:cNvSpPr>
            <a:spLocks noGrp="1"/>
          </p:cNvSpPr>
          <p:nvPr>
            <p:ph type="body" sz="quarter" idx="16" hasCustomPrompt="1"/>
          </p:nvPr>
        </p:nvSpPr>
        <p:spPr>
          <a:xfrm>
            <a:off x="1175071" y="4552365"/>
            <a:ext cx="2021522" cy="761075"/>
          </a:xfrm>
        </p:spPr>
        <p:txBody>
          <a:bodyPr>
            <a:noAutofit/>
          </a:bodyPr>
          <a:lstStyle>
            <a:lvl1pPr marL="0" indent="0" algn="ctr">
              <a:buNone/>
              <a:defRPr sz="2000" b="0"/>
            </a:lvl1pPr>
            <a:lvl2pPr marL="457200" indent="0">
              <a:buNone/>
              <a:defRPr/>
            </a:lvl2pPr>
            <a:lvl3pPr marL="914400" indent="0">
              <a:buNone/>
              <a:defRPr/>
            </a:lvl3pPr>
            <a:lvl4pPr marL="1371600" indent="0">
              <a:buNone/>
              <a:defRPr/>
            </a:lvl4pPr>
            <a:lvl5pPr marL="1828800" indent="0">
              <a:buNone/>
              <a:defRPr/>
            </a:lvl5pPr>
          </a:lstStyle>
          <a:p>
            <a:pPr lvl="0"/>
            <a:r>
              <a:rPr lang="de-DE"/>
              <a:t>Funktion</a:t>
            </a:r>
          </a:p>
        </p:txBody>
      </p:sp>
      <p:sp>
        <p:nvSpPr>
          <p:cNvPr id="45" name="Textplatzhalter 42">
            <a:extLst>
              <a:ext uri="{FF2B5EF4-FFF2-40B4-BE49-F238E27FC236}">
                <a16:creationId xmlns:a16="http://schemas.microsoft.com/office/drawing/2014/main" id="{4549F915-7560-4461-9021-FDCBD85246DB}"/>
              </a:ext>
            </a:extLst>
          </p:cNvPr>
          <p:cNvSpPr>
            <a:spLocks noGrp="1"/>
          </p:cNvSpPr>
          <p:nvPr>
            <p:ph type="body" sz="quarter" idx="17" hasCustomPrompt="1"/>
          </p:nvPr>
        </p:nvSpPr>
        <p:spPr>
          <a:xfrm>
            <a:off x="1345892" y="5432549"/>
            <a:ext cx="2021522" cy="358572"/>
          </a:xfrm>
        </p:spPr>
        <p:txBody>
          <a:bodyPr>
            <a:noAutofit/>
          </a:bodyPr>
          <a:lstStyle>
            <a:lvl1pPr marL="0" indent="0" algn="l">
              <a:buNone/>
              <a:defRPr sz="2000" b="0"/>
            </a:lvl1pPr>
            <a:lvl2pPr marL="457200" indent="0">
              <a:buNone/>
              <a:defRPr/>
            </a:lvl2pPr>
            <a:lvl3pPr marL="914400" indent="0">
              <a:buNone/>
              <a:defRPr/>
            </a:lvl3pPr>
            <a:lvl4pPr marL="1371600" indent="0">
              <a:buNone/>
              <a:defRPr/>
            </a:lvl4pPr>
            <a:lvl5pPr marL="1828800" indent="0">
              <a:buNone/>
              <a:defRPr/>
            </a:lvl5pPr>
          </a:lstStyle>
          <a:p>
            <a:pPr lvl="0"/>
            <a:r>
              <a:rPr lang="de-DE"/>
              <a:t>name@rvwbk.de</a:t>
            </a:r>
          </a:p>
        </p:txBody>
      </p:sp>
      <p:sp>
        <p:nvSpPr>
          <p:cNvPr id="46" name="Isosceles Triangle 7">
            <a:extLst>
              <a:ext uri="{FF2B5EF4-FFF2-40B4-BE49-F238E27FC236}">
                <a16:creationId xmlns:a16="http://schemas.microsoft.com/office/drawing/2014/main" id="{5484CF95-B709-4022-9B57-A14E5625C561}"/>
              </a:ext>
            </a:extLst>
          </p:cNvPr>
          <p:cNvSpPr/>
          <p:nvPr userDrawn="1"/>
        </p:nvSpPr>
        <p:spPr>
          <a:xfrm>
            <a:off x="5044740" y="5544659"/>
            <a:ext cx="226911" cy="161172"/>
          </a:xfrm>
          <a:custGeom>
            <a:avLst/>
            <a:gdLst/>
            <a:ahLst/>
            <a:cxnLst/>
            <a:rect l="l" t="t" r="r" b="b"/>
            <a:pathLst>
              <a:path w="3974643" h="2769493">
                <a:moveTo>
                  <a:pt x="2571683" y="1503312"/>
                </a:moveTo>
                <a:lnTo>
                  <a:pt x="3971139" y="2769493"/>
                </a:lnTo>
                <a:lnTo>
                  <a:pt x="11139" y="2769493"/>
                </a:lnTo>
                <a:lnTo>
                  <a:pt x="1379949" y="1519144"/>
                </a:lnTo>
                <a:lnTo>
                  <a:pt x="1958490" y="2051854"/>
                </a:lnTo>
                <a:close/>
                <a:moveTo>
                  <a:pt x="3937314" y="281663"/>
                </a:moveTo>
                <a:lnTo>
                  <a:pt x="3937314" y="2593551"/>
                </a:lnTo>
                <a:lnTo>
                  <a:pt x="2677314" y="1415127"/>
                </a:lnTo>
                <a:lnTo>
                  <a:pt x="2832378" y="1270103"/>
                </a:lnTo>
                <a:close/>
                <a:moveTo>
                  <a:pt x="0" y="248514"/>
                </a:moveTo>
                <a:lnTo>
                  <a:pt x="1254302" y="1403451"/>
                </a:lnTo>
                <a:lnTo>
                  <a:pt x="0" y="2576545"/>
                </a:lnTo>
                <a:close/>
                <a:moveTo>
                  <a:pt x="7636" y="0"/>
                </a:moveTo>
                <a:lnTo>
                  <a:pt x="3974643" y="0"/>
                </a:lnTo>
                <a:lnTo>
                  <a:pt x="1962498" y="180000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ltLang="ko-KR">
              <a:solidFill>
                <a:schemeClr val="tx1"/>
              </a:solidFill>
            </a:endParaRPr>
          </a:p>
        </p:txBody>
      </p:sp>
      <p:sp>
        <p:nvSpPr>
          <p:cNvPr id="47" name="Textplatzhalter 42">
            <a:extLst>
              <a:ext uri="{FF2B5EF4-FFF2-40B4-BE49-F238E27FC236}">
                <a16:creationId xmlns:a16="http://schemas.microsoft.com/office/drawing/2014/main" id="{428FAA3C-A5A8-42F2-98C6-6DD8C5E47EFE}"/>
              </a:ext>
            </a:extLst>
          </p:cNvPr>
          <p:cNvSpPr>
            <a:spLocks noGrp="1"/>
          </p:cNvSpPr>
          <p:nvPr>
            <p:ph type="body" sz="quarter" idx="18" hasCustomPrompt="1"/>
          </p:nvPr>
        </p:nvSpPr>
        <p:spPr>
          <a:xfrm>
            <a:off x="5071739" y="4176505"/>
            <a:ext cx="2021522" cy="323837"/>
          </a:xfrm>
        </p:spPr>
        <p:txBody>
          <a:bodyPr>
            <a:noAutofit/>
          </a:bodyPr>
          <a:lstStyle>
            <a:lvl1pPr marL="0" indent="0" algn="ctr">
              <a:buNone/>
              <a:defRPr sz="2000" b="1"/>
            </a:lvl1pPr>
            <a:lvl2pPr marL="457200" indent="0">
              <a:buNone/>
              <a:defRPr/>
            </a:lvl2pPr>
            <a:lvl3pPr marL="914400" indent="0">
              <a:buNone/>
              <a:defRPr/>
            </a:lvl3pPr>
            <a:lvl4pPr marL="1371600" indent="0">
              <a:buNone/>
              <a:defRPr/>
            </a:lvl4pPr>
            <a:lvl5pPr marL="1828800" indent="0">
              <a:buNone/>
              <a:defRPr/>
            </a:lvl5pPr>
          </a:lstStyle>
          <a:p>
            <a:pPr lvl="0"/>
            <a:r>
              <a:rPr lang="de-DE"/>
              <a:t>Ansprechpartner</a:t>
            </a:r>
          </a:p>
        </p:txBody>
      </p:sp>
      <p:sp>
        <p:nvSpPr>
          <p:cNvPr id="48" name="Textplatzhalter 42">
            <a:extLst>
              <a:ext uri="{FF2B5EF4-FFF2-40B4-BE49-F238E27FC236}">
                <a16:creationId xmlns:a16="http://schemas.microsoft.com/office/drawing/2014/main" id="{4B944CEB-9DFD-4280-9B74-8CF325AD6F81}"/>
              </a:ext>
            </a:extLst>
          </p:cNvPr>
          <p:cNvSpPr>
            <a:spLocks noGrp="1"/>
          </p:cNvSpPr>
          <p:nvPr>
            <p:ph type="body" sz="quarter" idx="19" hasCustomPrompt="1"/>
          </p:nvPr>
        </p:nvSpPr>
        <p:spPr>
          <a:xfrm>
            <a:off x="5071739" y="4552365"/>
            <a:ext cx="2021522" cy="761075"/>
          </a:xfrm>
        </p:spPr>
        <p:txBody>
          <a:bodyPr>
            <a:noAutofit/>
          </a:bodyPr>
          <a:lstStyle>
            <a:lvl1pPr marL="0" indent="0" algn="ctr">
              <a:buNone/>
              <a:defRPr sz="2000" b="0"/>
            </a:lvl1pPr>
            <a:lvl2pPr marL="457200" indent="0">
              <a:buNone/>
              <a:defRPr/>
            </a:lvl2pPr>
            <a:lvl3pPr marL="914400" indent="0">
              <a:buNone/>
              <a:defRPr/>
            </a:lvl3pPr>
            <a:lvl4pPr marL="1371600" indent="0">
              <a:buNone/>
              <a:defRPr/>
            </a:lvl4pPr>
            <a:lvl5pPr marL="1828800" indent="0">
              <a:buNone/>
              <a:defRPr/>
            </a:lvl5pPr>
          </a:lstStyle>
          <a:p>
            <a:pPr lvl="0"/>
            <a:r>
              <a:rPr lang="de-DE"/>
              <a:t>Funktion</a:t>
            </a:r>
          </a:p>
        </p:txBody>
      </p:sp>
      <p:sp>
        <p:nvSpPr>
          <p:cNvPr id="49" name="Textplatzhalter 42">
            <a:extLst>
              <a:ext uri="{FF2B5EF4-FFF2-40B4-BE49-F238E27FC236}">
                <a16:creationId xmlns:a16="http://schemas.microsoft.com/office/drawing/2014/main" id="{2178DA37-ED64-4A28-A822-3DA91D88F793}"/>
              </a:ext>
            </a:extLst>
          </p:cNvPr>
          <p:cNvSpPr>
            <a:spLocks noGrp="1"/>
          </p:cNvSpPr>
          <p:nvPr>
            <p:ph type="body" sz="quarter" idx="20" hasCustomPrompt="1"/>
          </p:nvPr>
        </p:nvSpPr>
        <p:spPr>
          <a:xfrm>
            <a:off x="5242560" y="5432549"/>
            <a:ext cx="2021522" cy="358572"/>
          </a:xfrm>
        </p:spPr>
        <p:txBody>
          <a:bodyPr>
            <a:noAutofit/>
          </a:bodyPr>
          <a:lstStyle>
            <a:lvl1pPr marL="0" indent="0" algn="l">
              <a:buNone/>
              <a:defRPr sz="2000" b="0"/>
            </a:lvl1pPr>
            <a:lvl2pPr marL="457200" indent="0">
              <a:buNone/>
              <a:defRPr/>
            </a:lvl2pPr>
            <a:lvl3pPr marL="914400" indent="0">
              <a:buNone/>
              <a:defRPr/>
            </a:lvl3pPr>
            <a:lvl4pPr marL="1371600" indent="0">
              <a:buNone/>
              <a:defRPr/>
            </a:lvl4pPr>
            <a:lvl5pPr marL="1828800" indent="0">
              <a:buNone/>
              <a:defRPr/>
            </a:lvl5pPr>
          </a:lstStyle>
          <a:p>
            <a:pPr lvl="0"/>
            <a:r>
              <a:rPr lang="de-DE"/>
              <a:t>name@rvwbk.de</a:t>
            </a:r>
          </a:p>
        </p:txBody>
      </p:sp>
      <p:sp>
        <p:nvSpPr>
          <p:cNvPr id="50" name="Isosceles Triangle 7">
            <a:extLst>
              <a:ext uri="{FF2B5EF4-FFF2-40B4-BE49-F238E27FC236}">
                <a16:creationId xmlns:a16="http://schemas.microsoft.com/office/drawing/2014/main" id="{0A8D7FC4-6B14-46FE-B845-D963131DB649}"/>
              </a:ext>
            </a:extLst>
          </p:cNvPr>
          <p:cNvSpPr/>
          <p:nvPr userDrawn="1"/>
        </p:nvSpPr>
        <p:spPr>
          <a:xfrm>
            <a:off x="9139228" y="5545404"/>
            <a:ext cx="226911" cy="161172"/>
          </a:xfrm>
          <a:custGeom>
            <a:avLst/>
            <a:gdLst/>
            <a:ahLst/>
            <a:cxnLst/>
            <a:rect l="l" t="t" r="r" b="b"/>
            <a:pathLst>
              <a:path w="3974643" h="2769493">
                <a:moveTo>
                  <a:pt x="2571683" y="1503312"/>
                </a:moveTo>
                <a:lnTo>
                  <a:pt x="3971139" y="2769493"/>
                </a:lnTo>
                <a:lnTo>
                  <a:pt x="11139" y="2769493"/>
                </a:lnTo>
                <a:lnTo>
                  <a:pt x="1379949" y="1519144"/>
                </a:lnTo>
                <a:lnTo>
                  <a:pt x="1958490" y="2051854"/>
                </a:lnTo>
                <a:close/>
                <a:moveTo>
                  <a:pt x="3937314" y="281663"/>
                </a:moveTo>
                <a:lnTo>
                  <a:pt x="3937314" y="2593551"/>
                </a:lnTo>
                <a:lnTo>
                  <a:pt x="2677314" y="1415127"/>
                </a:lnTo>
                <a:lnTo>
                  <a:pt x="2832378" y="1270103"/>
                </a:lnTo>
                <a:close/>
                <a:moveTo>
                  <a:pt x="0" y="248514"/>
                </a:moveTo>
                <a:lnTo>
                  <a:pt x="1254302" y="1403451"/>
                </a:lnTo>
                <a:lnTo>
                  <a:pt x="0" y="2576545"/>
                </a:lnTo>
                <a:close/>
                <a:moveTo>
                  <a:pt x="7636" y="0"/>
                </a:moveTo>
                <a:lnTo>
                  <a:pt x="3974643" y="0"/>
                </a:lnTo>
                <a:lnTo>
                  <a:pt x="1962498" y="18000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ltLang="ko-KR">
              <a:solidFill>
                <a:schemeClr val="tx1"/>
              </a:solidFill>
            </a:endParaRPr>
          </a:p>
        </p:txBody>
      </p:sp>
      <p:sp>
        <p:nvSpPr>
          <p:cNvPr id="51" name="Textplatzhalter 42">
            <a:extLst>
              <a:ext uri="{FF2B5EF4-FFF2-40B4-BE49-F238E27FC236}">
                <a16:creationId xmlns:a16="http://schemas.microsoft.com/office/drawing/2014/main" id="{3B573EB4-24CF-465D-A465-16C4EE7A38CC}"/>
              </a:ext>
            </a:extLst>
          </p:cNvPr>
          <p:cNvSpPr>
            <a:spLocks noGrp="1"/>
          </p:cNvSpPr>
          <p:nvPr>
            <p:ph type="body" sz="quarter" idx="21" hasCustomPrompt="1"/>
          </p:nvPr>
        </p:nvSpPr>
        <p:spPr>
          <a:xfrm>
            <a:off x="9166227" y="4177250"/>
            <a:ext cx="2021522" cy="323837"/>
          </a:xfrm>
        </p:spPr>
        <p:txBody>
          <a:bodyPr>
            <a:noAutofit/>
          </a:bodyPr>
          <a:lstStyle>
            <a:lvl1pPr marL="0" indent="0" algn="ctr">
              <a:buNone/>
              <a:defRPr sz="2000" b="1"/>
            </a:lvl1pPr>
            <a:lvl2pPr marL="457200" indent="0">
              <a:buNone/>
              <a:defRPr/>
            </a:lvl2pPr>
            <a:lvl3pPr marL="914400" indent="0">
              <a:buNone/>
              <a:defRPr/>
            </a:lvl3pPr>
            <a:lvl4pPr marL="1371600" indent="0">
              <a:buNone/>
              <a:defRPr/>
            </a:lvl4pPr>
            <a:lvl5pPr marL="1828800" indent="0">
              <a:buNone/>
              <a:defRPr/>
            </a:lvl5pPr>
          </a:lstStyle>
          <a:p>
            <a:pPr lvl="0"/>
            <a:r>
              <a:rPr lang="de-DE"/>
              <a:t>Ansprechpartner</a:t>
            </a:r>
          </a:p>
        </p:txBody>
      </p:sp>
      <p:sp>
        <p:nvSpPr>
          <p:cNvPr id="52" name="Textplatzhalter 42">
            <a:extLst>
              <a:ext uri="{FF2B5EF4-FFF2-40B4-BE49-F238E27FC236}">
                <a16:creationId xmlns:a16="http://schemas.microsoft.com/office/drawing/2014/main" id="{BFC9E511-7E09-4EAC-A359-CFD0ED36948A}"/>
              </a:ext>
            </a:extLst>
          </p:cNvPr>
          <p:cNvSpPr>
            <a:spLocks noGrp="1"/>
          </p:cNvSpPr>
          <p:nvPr>
            <p:ph type="body" sz="quarter" idx="22" hasCustomPrompt="1"/>
          </p:nvPr>
        </p:nvSpPr>
        <p:spPr>
          <a:xfrm>
            <a:off x="9166227" y="4553110"/>
            <a:ext cx="2021522" cy="761075"/>
          </a:xfrm>
        </p:spPr>
        <p:txBody>
          <a:bodyPr>
            <a:noAutofit/>
          </a:bodyPr>
          <a:lstStyle>
            <a:lvl1pPr marL="0" indent="0" algn="ctr">
              <a:buNone/>
              <a:defRPr sz="2000" b="0"/>
            </a:lvl1pPr>
            <a:lvl2pPr marL="457200" indent="0">
              <a:buNone/>
              <a:defRPr/>
            </a:lvl2pPr>
            <a:lvl3pPr marL="914400" indent="0">
              <a:buNone/>
              <a:defRPr/>
            </a:lvl3pPr>
            <a:lvl4pPr marL="1371600" indent="0">
              <a:buNone/>
              <a:defRPr/>
            </a:lvl4pPr>
            <a:lvl5pPr marL="1828800" indent="0">
              <a:buNone/>
              <a:defRPr/>
            </a:lvl5pPr>
          </a:lstStyle>
          <a:p>
            <a:pPr lvl="0"/>
            <a:r>
              <a:rPr lang="de-DE"/>
              <a:t>Funktion</a:t>
            </a:r>
          </a:p>
        </p:txBody>
      </p:sp>
      <p:sp>
        <p:nvSpPr>
          <p:cNvPr id="53" name="Textplatzhalter 42">
            <a:extLst>
              <a:ext uri="{FF2B5EF4-FFF2-40B4-BE49-F238E27FC236}">
                <a16:creationId xmlns:a16="http://schemas.microsoft.com/office/drawing/2014/main" id="{A07234D9-633D-4306-AAE0-EC111D97718A}"/>
              </a:ext>
            </a:extLst>
          </p:cNvPr>
          <p:cNvSpPr>
            <a:spLocks noGrp="1"/>
          </p:cNvSpPr>
          <p:nvPr>
            <p:ph type="body" sz="quarter" idx="23" hasCustomPrompt="1"/>
          </p:nvPr>
        </p:nvSpPr>
        <p:spPr>
          <a:xfrm>
            <a:off x="9337048" y="5433294"/>
            <a:ext cx="2021522" cy="358572"/>
          </a:xfrm>
        </p:spPr>
        <p:txBody>
          <a:bodyPr>
            <a:noAutofit/>
          </a:bodyPr>
          <a:lstStyle>
            <a:lvl1pPr marL="0" indent="0" algn="l">
              <a:buNone/>
              <a:defRPr sz="2000" b="0"/>
            </a:lvl1pPr>
            <a:lvl2pPr marL="457200" indent="0">
              <a:buNone/>
              <a:defRPr/>
            </a:lvl2pPr>
            <a:lvl3pPr marL="914400" indent="0">
              <a:buNone/>
              <a:defRPr/>
            </a:lvl3pPr>
            <a:lvl4pPr marL="1371600" indent="0">
              <a:buNone/>
              <a:defRPr/>
            </a:lvl4pPr>
            <a:lvl5pPr marL="1828800" indent="0">
              <a:buNone/>
              <a:defRPr/>
            </a:lvl5pPr>
          </a:lstStyle>
          <a:p>
            <a:pPr lvl="0"/>
            <a:r>
              <a:rPr lang="de-DE"/>
              <a:t>name@rvwbk.de</a:t>
            </a:r>
          </a:p>
        </p:txBody>
      </p:sp>
      <p:sp>
        <p:nvSpPr>
          <p:cNvPr id="55" name="Rectangle 24">
            <a:extLst>
              <a:ext uri="{FF2B5EF4-FFF2-40B4-BE49-F238E27FC236}">
                <a16:creationId xmlns:a16="http://schemas.microsoft.com/office/drawing/2014/main" id="{A067A9F2-5E9F-4FD0-9742-0CBA3A677380}"/>
              </a:ext>
            </a:extLst>
          </p:cNvPr>
          <p:cNvSpPr/>
          <p:nvPr userDrawn="1"/>
        </p:nvSpPr>
        <p:spPr>
          <a:xfrm>
            <a:off x="0" y="6649277"/>
            <a:ext cx="12204000" cy="85285"/>
          </a:xfrm>
          <a:prstGeom prst="rect">
            <a:avLst/>
          </a:prstGeom>
          <a:solidFill>
            <a:srgbClr val="C13936"/>
          </a:solidFill>
          <a:ln>
            <a:solidFill>
              <a:srgbClr val="C139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1946455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Hausaufgaben">
    <p:spTree>
      <p:nvGrpSpPr>
        <p:cNvPr id="1" name=""/>
        <p:cNvGrpSpPr/>
        <p:nvPr/>
      </p:nvGrpSpPr>
      <p:grpSpPr>
        <a:xfrm>
          <a:off x="0" y="0"/>
          <a:ext cx="0" cy="0"/>
          <a:chOff x="0" y="0"/>
          <a:chExt cx="0" cy="0"/>
        </a:xfrm>
      </p:grpSpPr>
      <p:sp>
        <p:nvSpPr>
          <p:cNvPr id="58" name="Picture Placeholder 57">
            <a:extLst>
              <a:ext uri="{FF2B5EF4-FFF2-40B4-BE49-F238E27FC236}">
                <a16:creationId xmlns:a16="http://schemas.microsoft.com/office/drawing/2014/main" id="{4A0BA738-1393-424E-9EAA-4B8312B81727}"/>
              </a:ext>
            </a:extLst>
          </p:cNvPr>
          <p:cNvSpPr>
            <a:spLocks noGrp="1"/>
          </p:cNvSpPr>
          <p:nvPr>
            <p:ph type="pic" idx="13" hasCustomPrompt="1"/>
          </p:nvPr>
        </p:nvSpPr>
        <p:spPr>
          <a:xfrm>
            <a:off x="5321175" y="1"/>
            <a:ext cx="6784903" cy="6593390"/>
          </a:xfrm>
          <a:custGeom>
            <a:avLst/>
            <a:gdLst>
              <a:gd name="connsiteX0" fmla="*/ 3765937 w 6784903"/>
              <a:gd name="connsiteY0" fmla="*/ 6093108 h 6593390"/>
              <a:gd name="connsiteX1" fmla="*/ 4096124 w 6784903"/>
              <a:gd name="connsiteY1" fmla="*/ 6093108 h 6593390"/>
              <a:gd name="connsiteX2" fmla="*/ 4221194 w 6784903"/>
              <a:gd name="connsiteY2" fmla="*/ 6343249 h 6593390"/>
              <a:gd name="connsiteX3" fmla="*/ 4096124 w 6784903"/>
              <a:gd name="connsiteY3" fmla="*/ 6593390 h 6593390"/>
              <a:gd name="connsiteX4" fmla="*/ 3765937 w 6784903"/>
              <a:gd name="connsiteY4" fmla="*/ 6593390 h 6593390"/>
              <a:gd name="connsiteX5" fmla="*/ 3640866 w 6784903"/>
              <a:gd name="connsiteY5" fmla="*/ 6343249 h 6593390"/>
              <a:gd name="connsiteX6" fmla="*/ 3466441 w 6784903"/>
              <a:gd name="connsiteY6" fmla="*/ 5160578 h 6593390"/>
              <a:gd name="connsiteX7" fmla="*/ 4013845 w 6784903"/>
              <a:gd name="connsiteY7" fmla="*/ 5160578 h 6593390"/>
              <a:gd name="connsiteX8" fmla="*/ 4221194 w 6784903"/>
              <a:gd name="connsiteY8" fmla="*/ 5575276 h 6593390"/>
              <a:gd name="connsiteX9" fmla="*/ 4013845 w 6784903"/>
              <a:gd name="connsiteY9" fmla="*/ 5989974 h 6593390"/>
              <a:gd name="connsiteX10" fmla="*/ 3466441 w 6784903"/>
              <a:gd name="connsiteY10" fmla="*/ 5989974 h 6593390"/>
              <a:gd name="connsiteX11" fmla="*/ 3259092 w 6784903"/>
              <a:gd name="connsiteY11" fmla="*/ 5575276 h 6593390"/>
              <a:gd name="connsiteX12" fmla="*/ 6229611 w 6784903"/>
              <a:gd name="connsiteY12" fmla="*/ 4696709 h 6593390"/>
              <a:gd name="connsiteX13" fmla="*/ 6559798 w 6784903"/>
              <a:gd name="connsiteY13" fmla="*/ 4696709 h 6593390"/>
              <a:gd name="connsiteX14" fmla="*/ 6684868 w 6784903"/>
              <a:gd name="connsiteY14" fmla="*/ 4946850 h 6593390"/>
              <a:gd name="connsiteX15" fmla="*/ 6559798 w 6784903"/>
              <a:gd name="connsiteY15" fmla="*/ 5196991 h 6593390"/>
              <a:gd name="connsiteX16" fmla="*/ 6229611 w 6784903"/>
              <a:gd name="connsiteY16" fmla="*/ 5196991 h 6593390"/>
              <a:gd name="connsiteX17" fmla="*/ 6104540 w 6784903"/>
              <a:gd name="connsiteY17" fmla="*/ 4946850 h 6593390"/>
              <a:gd name="connsiteX18" fmla="*/ 2435186 w 6784903"/>
              <a:gd name="connsiteY18" fmla="*/ 4631749 h 6593390"/>
              <a:gd name="connsiteX19" fmla="*/ 3096422 w 6784903"/>
              <a:gd name="connsiteY19" fmla="*/ 4631749 h 6593390"/>
              <a:gd name="connsiteX20" fmla="*/ 3346890 w 6784903"/>
              <a:gd name="connsiteY20" fmla="*/ 5132685 h 6593390"/>
              <a:gd name="connsiteX21" fmla="*/ 3096422 w 6784903"/>
              <a:gd name="connsiteY21" fmla="*/ 5633621 h 6593390"/>
              <a:gd name="connsiteX22" fmla="*/ 2435186 w 6784903"/>
              <a:gd name="connsiteY22" fmla="*/ 5633621 h 6593390"/>
              <a:gd name="connsiteX23" fmla="*/ 2184718 w 6784903"/>
              <a:gd name="connsiteY23" fmla="*/ 5132685 h 6593390"/>
              <a:gd name="connsiteX24" fmla="*/ 3444958 w 6784903"/>
              <a:gd name="connsiteY24" fmla="*/ 4086739 h 6593390"/>
              <a:gd name="connsiteX25" fmla="*/ 4106194 w 6784903"/>
              <a:gd name="connsiteY25" fmla="*/ 4086739 h 6593390"/>
              <a:gd name="connsiteX26" fmla="*/ 4356662 w 6784903"/>
              <a:gd name="connsiteY26" fmla="*/ 4587675 h 6593390"/>
              <a:gd name="connsiteX27" fmla="*/ 4106194 w 6784903"/>
              <a:gd name="connsiteY27" fmla="*/ 5088611 h 6593390"/>
              <a:gd name="connsiteX28" fmla="*/ 3444958 w 6784903"/>
              <a:gd name="connsiteY28" fmla="*/ 5088611 h 6593390"/>
              <a:gd name="connsiteX29" fmla="*/ 3194490 w 6784903"/>
              <a:gd name="connsiteY29" fmla="*/ 4587675 h 6593390"/>
              <a:gd name="connsiteX30" fmla="*/ 1268770 w 6784903"/>
              <a:gd name="connsiteY30" fmla="*/ 4077356 h 6593390"/>
              <a:gd name="connsiteX31" fmla="*/ 1983697 w 6784903"/>
              <a:gd name="connsiteY31" fmla="*/ 4077356 h 6593390"/>
              <a:gd name="connsiteX32" fmla="*/ 2254502 w 6784903"/>
              <a:gd name="connsiteY32" fmla="*/ 4618967 h 6593390"/>
              <a:gd name="connsiteX33" fmla="*/ 1983697 w 6784903"/>
              <a:gd name="connsiteY33" fmla="*/ 5160578 h 6593390"/>
              <a:gd name="connsiteX34" fmla="*/ 1268770 w 6784903"/>
              <a:gd name="connsiteY34" fmla="*/ 5160578 h 6593390"/>
              <a:gd name="connsiteX35" fmla="*/ 997964 w 6784903"/>
              <a:gd name="connsiteY35" fmla="*/ 4618967 h 6593390"/>
              <a:gd name="connsiteX36" fmla="*/ 5930115 w 6784903"/>
              <a:gd name="connsiteY36" fmla="*/ 3764179 h 6593390"/>
              <a:gd name="connsiteX37" fmla="*/ 6477519 w 6784903"/>
              <a:gd name="connsiteY37" fmla="*/ 3764179 h 6593390"/>
              <a:gd name="connsiteX38" fmla="*/ 6684868 w 6784903"/>
              <a:gd name="connsiteY38" fmla="*/ 4178877 h 6593390"/>
              <a:gd name="connsiteX39" fmla="*/ 6477519 w 6784903"/>
              <a:gd name="connsiteY39" fmla="*/ 4593575 h 6593390"/>
              <a:gd name="connsiteX40" fmla="*/ 5930115 w 6784903"/>
              <a:gd name="connsiteY40" fmla="*/ 4593575 h 6593390"/>
              <a:gd name="connsiteX41" fmla="*/ 5722766 w 6784903"/>
              <a:gd name="connsiteY41" fmla="*/ 4178877 h 6593390"/>
              <a:gd name="connsiteX42" fmla="*/ 2343499 w 6784903"/>
              <a:gd name="connsiteY42" fmla="*/ 3363749 h 6593390"/>
              <a:gd name="connsiteX43" fmla="*/ 3118568 w 6784903"/>
              <a:gd name="connsiteY43" fmla="*/ 3363749 h 6593390"/>
              <a:gd name="connsiteX44" fmla="*/ 3412154 w 6784903"/>
              <a:gd name="connsiteY44" fmla="*/ 3950922 h 6593390"/>
              <a:gd name="connsiteX45" fmla="*/ 3118568 w 6784903"/>
              <a:gd name="connsiteY45" fmla="*/ 4538095 h 6593390"/>
              <a:gd name="connsiteX46" fmla="*/ 2343499 w 6784903"/>
              <a:gd name="connsiteY46" fmla="*/ 4538095 h 6593390"/>
              <a:gd name="connsiteX47" fmla="*/ 2049912 w 6784903"/>
              <a:gd name="connsiteY47" fmla="*/ 3950922 h 6593390"/>
              <a:gd name="connsiteX48" fmla="*/ 4891279 w 6784903"/>
              <a:gd name="connsiteY48" fmla="*/ 3210059 h 6593390"/>
              <a:gd name="connsiteX49" fmla="*/ 5552515 w 6784903"/>
              <a:gd name="connsiteY49" fmla="*/ 3210059 h 6593390"/>
              <a:gd name="connsiteX50" fmla="*/ 5802983 w 6784903"/>
              <a:gd name="connsiteY50" fmla="*/ 3710994 h 6593390"/>
              <a:gd name="connsiteX51" fmla="*/ 5552515 w 6784903"/>
              <a:gd name="connsiteY51" fmla="*/ 4211930 h 6593390"/>
              <a:gd name="connsiteX52" fmla="*/ 4891279 w 6784903"/>
              <a:gd name="connsiteY52" fmla="*/ 4211930 h 6593390"/>
              <a:gd name="connsiteX53" fmla="*/ 4640811 w 6784903"/>
              <a:gd name="connsiteY53" fmla="*/ 3710994 h 6593390"/>
              <a:gd name="connsiteX54" fmla="*/ 1099001 w 6784903"/>
              <a:gd name="connsiteY54" fmla="*/ 2682602 h 6593390"/>
              <a:gd name="connsiteX55" fmla="*/ 1937057 w 6784903"/>
              <a:gd name="connsiteY55" fmla="*/ 2682602 h 6593390"/>
              <a:gd name="connsiteX56" fmla="*/ 2254502 w 6784903"/>
              <a:gd name="connsiteY56" fmla="*/ 3317492 h 6593390"/>
              <a:gd name="connsiteX57" fmla="*/ 1937057 w 6784903"/>
              <a:gd name="connsiteY57" fmla="*/ 3952382 h 6593390"/>
              <a:gd name="connsiteX58" fmla="*/ 1099001 w 6784903"/>
              <a:gd name="connsiteY58" fmla="*/ 3952382 h 6593390"/>
              <a:gd name="connsiteX59" fmla="*/ 781556 w 6784903"/>
              <a:gd name="connsiteY59" fmla="*/ 3317492 h 6593390"/>
              <a:gd name="connsiteX60" fmla="*/ 3593219 w 6784903"/>
              <a:gd name="connsiteY60" fmla="*/ 2668447 h 6593390"/>
              <a:gd name="connsiteX61" fmla="*/ 4444356 w 6784903"/>
              <a:gd name="connsiteY61" fmla="*/ 2668447 h 6593390"/>
              <a:gd name="connsiteX62" fmla="*/ 4766756 w 6784903"/>
              <a:gd name="connsiteY62" fmla="*/ 3313248 h 6593390"/>
              <a:gd name="connsiteX63" fmla="*/ 4444356 w 6784903"/>
              <a:gd name="connsiteY63" fmla="*/ 3958049 h 6593390"/>
              <a:gd name="connsiteX64" fmla="*/ 3593219 w 6784903"/>
              <a:gd name="connsiteY64" fmla="*/ 3958049 h 6593390"/>
              <a:gd name="connsiteX65" fmla="*/ 3270818 w 6784903"/>
              <a:gd name="connsiteY65" fmla="*/ 3313248 h 6593390"/>
              <a:gd name="connsiteX66" fmla="*/ 5873199 w 6784903"/>
              <a:gd name="connsiteY66" fmla="*/ 2659173 h 6593390"/>
              <a:gd name="connsiteX67" fmla="*/ 6534435 w 6784903"/>
              <a:gd name="connsiteY67" fmla="*/ 2659173 h 6593390"/>
              <a:gd name="connsiteX68" fmla="*/ 6784903 w 6784903"/>
              <a:gd name="connsiteY68" fmla="*/ 3160110 h 6593390"/>
              <a:gd name="connsiteX69" fmla="*/ 6534435 w 6784903"/>
              <a:gd name="connsiteY69" fmla="*/ 3661045 h 6593390"/>
              <a:gd name="connsiteX70" fmla="*/ 5873199 w 6784903"/>
              <a:gd name="connsiteY70" fmla="*/ 3661045 h 6593390"/>
              <a:gd name="connsiteX71" fmla="*/ 5622731 w 6784903"/>
              <a:gd name="connsiteY71" fmla="*/ 3160110 h 6593390"/>
              <a:gd name="connsiteX72" fmla="*/ 331603 w 6784903"/>
              <a:gd name="connsiteY72" fmla="*/ 2077336 h 6593390"/>
              <a:gd name="connsiteX73" fmla="*/ 879007 w 6784903"/>
              <a:gd name="connsiteY73" fmla="*/ 2077336 h 6593390"/>
              <a:gd name="connsiteX74" fmla="*/ 1086356 w 6784903"/>
              <a:gd name="connsiteY74" fmla="*/ 2492034 h 6593390"/>
              <a:gd name="connsiteX75" fmla="*/ 879007 w 6784903"/>
              <a:gd name="connsiteY75" fmla="*/ 2906732 h 6593390"/>
              <a:gd name="connsiteX76" fmla="*/ 331603 w 6784903"/>
              <a:gd name="connsiteY76" fmla="*/ 2906732 h 6593390"/>
              <a:gd name="connsiteX77" fmla="*/ 124254 w 6784903"/>
              <a:gd name="connsiteY77" fmla="*/ 2492034 h 6593390"/>
              <a:gd name="connsiteX78" fmla="*/ 2346776 w 6784903"/>
              <a:gd name="connsiteY78" fmla="*/ 2016018 h 6593390"/>
              <a:gd name="connsiteX79" fmla="*/ 3184832 w 6784903"/>
              <a:gd name="connsiteY79" fmla="*/ 2016018 h 6593390"/>
              <a:gd name="connsiteX80" fmla="*/ 3502277 w 6784903"/>
              <a:gd name="connsiteY80" fmla="*/ 2650907 h 6593390"/>
              <a:gd name="connsiteX81" fmla="*/ 3184832 w 6784903"/>
              <a:gd name="connsiteY81" fmla="*/ 3285798 h 6593390"/>
              <a:gd name="connsiteX82" fmla="*/ 2346776 w 6784903"/>
              <a:gd name="connsiteY82" fmla="*/ 3285798 h 6593390"/>
              <a:gd name="connsiteX83" fmla="*/ 2029331 w 6784903"/>
              <a:gd name="connsiteY83" fmla="*/ 2650907 h 6593390"/>
              <a:gd name="connsiteX84" fmla="*/ 4789399 w 6784903"/>
              <a:gd name="connsiteY84" fmla="*/ 2014374 h 6593390"/>
              <a:gd name="connsiteX85" fmla="*/ 5504326 w 6784903"/>
              <a:gd name="connsiteY85" fmla="*/ 2014374 h 6593390"/>
              <a:gd name="connsiteX86" fmla="*/ 5775131 w 6784903"/>
              <a:gd name="connsiteY86" fmla="*/ 2555984 h 6593390"/>
              <a:gd name="connsiteX87" fmla="*/ 5504326 w 6784903"/>
              <a:gd name="connsiteY87" fmla="*/ 3097595 h 6593390"/>
              <a:gd name="connsiteX88" fmla="*/ 4789399 w 6784903"/>
              <a:gd name="connsiteY88" fmla="*/ 3097595 h 6593390"/>
              <a:gd name="connsiteX89" fmla="*/ 4518593 w 6784903"/>
              <a:gd name="connsiteY89" fmla="*/ 2555984 h 6593390"/>
              <a:gd name="connsiteX90" fmla="*/ 1221145 w 6784903"/>
              <a:gd name="connsiteY90" fmla="*/ 1514388 h 6593390"/>
              <a:gd name="connsiteX91" fmla="*/ 1936072 w 6784903"/>
              <a:gd name="connsiteY91" fmla="*/ 1514388 h 6593390"/>
              <a:gd name="connsiteX92" fmla="*/ 2206877 w 6784903"/>
              <a:gd name="connsiteY92" fmla="*/ 2055999 h 6593390"/>
              <a:gd name="connsiteX93" fmla="*/ 1936072 w 6784903"/>
              <a:gd name="connsiteY93" fmla="*/ 2597610 h 6593390"/>
              <a:gd name="connsiteX94" fmla="*/ 1221145 w 6784903"/>
              <a:gd name="connsiteY94" fmla="*/ 2597610 h 6593390"/>
              <a:gd name="connsiteX95" fmla="*/ 950339 w 6784903"/>
              <a:gd name="connsiteY95" fmla="*/ 2055999 h 6593390"/>
              <a:gd name="connsiteX96" fmla="*/ 547249 w 6784903"/>
              <a:gd name="connsiteY96" fmla="*/ 1479065 h 6593390"/>
              <a:gd name="connsiteX97" fmla="*/ 877436 w 6784903"/>
              <a:gd name="connsiteY97" fmla="*/ 1479065 h 6593390"/>
              <a:gd name="connsiteX98" fmla="*/ 1002506 w 6784903"/>
              <a:gd name="connsiteY98" fmla="*/ 1729206 h 6593390"/>
              <a:gd name="connsiteX99" fmla="*/ 877436 w 6784903"/>
              <a:gd name="connsiteY99" fmla="*/ 1979347 h 6593390"/>
              <a:gd name="connsiteX100" fmla="*/ 547249 w 6784903"/>
              <a:gd name="connsiteY100" fmla="*/ 1979347 h 6593390"/>
              <a:gd name="connsiteX101" fmla="*/ 422178 w 6784903"/>
              <a:gd name="connsiteY101" fmla="*/ 1729206 h 6593390"/>
              <a:gd name="connsiteX102" fmla="*/ 90919 w 6784903"/>
              <a:gd name="connsiteY102" fmla="*/ 1396400 h 6593390"/>
              <a:gd name="connsiteX103" fmla="*/ 330944 w 6784903"/>
              <a:gd name="connsiteY103" fmla="*/ 1396400 h 6593390"/>
              <a:gd name="connsiteX104" fmla="*/ 421863 w 6784903"/>
              <a:gd name="connsiteY104" fmla="*/ 1578237 h 6593390"/>
              <a:gd name="connsiteX105" fmla="*/ 330944 w 6784903"/>
              <a:gd name="connsiteY105" fmla="*/ 1760074 h 6593390"/>
              <a:gd name="connsiteX106" fmla="*/ 90919 w 6784903"/>
              <a:gd name="connsiteY106" fmla="*/ 1760074 h 6593390"/>
              <a:gd name="connsiteX107" fmla="*/ 0 w 6784903"/>
              <a:gd name="connsiteY107" fmla="*/ 1578237 h 6593390"/>
              <a:gd name="connsiteX108" fmla="*/ 3562675 w 6784903"/>
              <a:gd name="connsiteY108" fmla="*/ 1286205 h 6593390"/>
              <a:gd name="connsiteX109" fmla="*/ 4400731 w 6784903"/>
              <a:gd name="connsiteY109" fmla="*/ 1286205 h 6593390"/>
              <a:gd name="connsiteX110" fmla="*/ 4718176 w 6784903"/>
              <a:gd name="connsiteY110" fmla="*/ 1921095 h 6593390"/>
              <a:gd name="connsiteX111" fmla="*/ 4400731 w 6784903"/>
              <a:gd name="connsiteY111" fmla="*/ 2555984 h 6593390"/>
              <a:gd name="connsiteX112" fmla="*/ 3562675 w 6784903"/>
              <a:gd name="connsiteY112" fmla="*/ 2555984 h 6593390"/>
              <a:gd name="connsiteX113" fmla="*/ 3245230 w 6784903"/>
              <a:gd name="connsiteY113" fmla="*/ 1921095 h 6593390"/>
              <a:gd name="connsiteX114" fmla="*/ 2795277 w 6784903"/>
              <a:gd name="connsiteY114" fmla="*/ 680938 h 6593390"/>
              <a:gd name="connsiteX115" fmla="*/ 3342681 w 6784903"/>
              <a:gd name="connsiteY115" fmla="*/ 680938 h 6593390"/>
              <a:gd name="connsiteX116" fmla="*/ 3550030 w 6784903"/>
              <a:gd name="connsiteY116" fmla="*/ 1095636 h 6593390"/>
              <a:gd name="connsiteX117" fmla="*/ 3342681 w 6784903"/>
              <a:gd name="connsiteY117" fmla="*/ 1510335 h 6593390"/>
              <a:gd name="connsiteX118" fmla="*/ 2795277 w 6784903"/>
              <a:gd name="connsiteY118" fmla="*/ 1510335 h 6593390"/>
              <a:gd name="connsiteX119" fmla="*/ 2587928 w 6784903"/>
              <a:gd name="connsiteY119" fmla="*/ 1095636 h 6593390"/>
              <a:gd name="connsiteX120" fmla="*/ 4810450 w 6784903"/>
              <a:gd name="connsiteY120" fmla="*/ 619619 h 6593390"/>
              <a:gd name="connsiteX121" fmla="*/ 5648506 w 6784903"/>
              <a:gd name="connsiteY121" fmla="*/ 619619 h 6593390"/>
              <a:gd name="connsiteX122" fmla="*/ 5965951 w 6784903"/>
              <a:gd name="connsiteY122" fmla="*/ 1254509 h 6593390"/>
              <a:gd name="connsiteX123" fmla="*/ 5648506 w 6784903"/>
              <a:gd name="connsiteY123" fmla="*/ 1889400 h 6593390"/>
              <a:gd name="connsiteX124" fmla="*/ 4810450 w 6784903"/>
              <a:gd name="connsiteY124" fmla="*/ 1889400 h 6593390"/>
              <a:gd name="connsiteX125" fmla="*/ 4493005 w 6784903"/>
              <a:gd name="connsiteY125" fmla="*/ 1254509 h 6593390"/>
              <a:gd name="connsiteX126" fmla="*/ 3684819 w 6784903"/>
              <a:gd name="connsiteY126" fmla="*/ 117990 h 6593390"/>
              <a:gd name="connsiteX127" fmla="*/ 4399746 w 6784903"/>
              <a:gd name="connsiteY127" fmla="*/ 117990 h 6593390"/>
              <a:gd name="connsiteX128" fmla="*/ 4670551 w 6784903"/>
              <a:gd name="connsiteY128" fmla="*/ 659601 h 6593390"/>
              <a:gd name="connsiteX129" fmla="*/ 4399746 w 6784903"/>
              <a:gd name="connsiteY129" fmla="*/ 1201213 h 6593390"/>
              <a:gd name="connsiteX130" fmla="*/ 3684819 w 6784903"/>
              <a:gd name="connsiteY130" fmla="*/ 1201213 h 6593390"/>
              <a:gd name="connsiteX131" fmla="*/ 3414013 w 6784903"/>
              <a:gd name="connsiteY131" fmla="*/ 659601 h 6593390"/>
              <a:gd name="connsiteX132" fmla="*/ 3010923 w 6784903"/>
              <a:gd name="connsiteY132" fmla="*/ 82667 h 6593390"/>
              <a:gd name="connsiteX133" fmla="*/ 3341110 w 6784903"/>
              <a:gd name="connsiteY133" fmla="*/ 82667 h 6593390"/>
              <a:gd name="connsiteX134" fmla="*/ 3466180 w 6784903"/>
              <a:gd name="connsiteY134" fmla="*/ 332808 h 6593390"/>
              <a:gd name="connsiteX135" fmla="*/ 3341110 w 6784903"/>
              <a:gd name="connsiteY135" fmla="*/ 582949 h 6593390"/>
              <a:gd name="connsiteX136" fmla="*/ 3010923 w 6784903"/>
              <a:gd name="connsiteY136" fmla="*/ 582949 h 6593390"/>
              <a:gd name="connsiteX137" fmla="*/ 2885852 w 6784903"/>
              <a:gd name="connsiteY137" fmla="*/ 332808 h 6593390"/>
              <a:gd name="connsiteX138" fmla="*/ 2554593 w 6784903"/>
              <a:gd name="connsiteY138" fmla="*/ 0 h 6593390"/>
              <a:gd name="connsiteX139" fmla="*/ 2794618 w 6784903"/>
              <a:gd name="connsiteY139" fmla="*/ 0 h 6593390"/>
              <a:gd name="connsiteX140" fmla="*/ 2885536 w 6784903"/>
              <a:gd name="connsiteY140" fmla="*/ 181837 h 6593390"/>
              <a:gd name="connsiteX141" fmla="*/ 2794618 w 6784903"/>
              <a:gd name="connsiteY141" fmla="*/ 363674 h 6593390"/>
              <a:gd name="connsiteX142" fmla="*/ 2554593 w 6784903"/>
              <a:gd name="connsiteY142" fmla="*/ 363674 h 6593390"/>
              <a:gd name="connsiteX143" fmla="*/ 2463674 w 6784903"/>
              <a:gd name="connsiteY143" fmla="*/ 181837 h 6593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Lst>
            <a:rect l="l" t="t" r="r" b="b"/>
            <a:pathLst>
              <a:path w="6784903" h="6593390">
                <a:moveTo>
                  <a:pt x="3765937" y="6093108"/>
                </a:moveTo>
                <a:lnTo>
                  <a:pt x="4096124" y="6093108"/>
                </a:lnTo>
                <a:lnTo>
                  <a:pt x="4221194" y="6343249"/>
                </a:lnTo>
                <a:lnTo>
                  <a:pt x="4096124" y="6593390"/>
                </a:lnTo>
                <a:lnTo>
                  <a:pt x="3765937" y="6593390"/>
                </a:lnTo>
                <a:lnTo>
                  <a:pt x="3640866" y="6343249"/>
                </a:lnTo>
                <a:close/>
                <a:moveTo>
                  <a:pt x="3466441" y="5160578"/>
                </a:moveTo>
                <a:lnTo>
                  <a:pt x="4013845" y="5160578"/>
                </a:lnTo>
                <a:lnTo>
                  <a:pt x="4221194" y="5575276"/>
                </a:lnTo>
                <a:lnTo>
                  <a:pt x="4013845" y="5989974"/>
                </a:lnTo>
                <a:lnTo>
                  <a:pt x="3466441" y="5989974"/>
                </a:lnTo>
                <a:lnTo>
                  <a:pt x="3259092" y="5575276"/>
                </a:lnTo>
                <a:close/>
                <a:moveTo>
                  <a:pt x="6229611" y="4696709"/>
                </a:moveTo>
                <a:lnTo>
                  <a:pt x="6559798" y="4696709"/>
                </a:lnTo>
                <a:lnTo>
                  <a:pt x="6684868" y="4946850"/>
                </a:lnTo>
                <a:lnTo>
                  <a:pt x="6559798" y="5196991"/>
                </a:lnTo>
                <a:lnTo>
                  <a:pt x="6229611" y="5196991"/>
                </a:lnTo>
                <a:lnTo>
                  <a:pt x="6104540" y="4946850"/>
                </a:lnTo>
                <a:close/>
                <a:moveTo>
                  <a:pt x="2435186" y="4631749"/>
                </a:moveTo>
                <a:lnTo>
                  <a:pt x="3096422" y="4631749"/>
                </a:lnTo>
                <a:lnTo>
                  <a:pt x="3346890" y="5132685"/>
                </a:lnTo>
                <a:lnTo>
                  <a:pt x="3096422" y="5633621"/>
                </a:lnTo>
                <a:lnTo>
                  <a:pt x="2435186" y="5633621"/>
                </a:lnTo>
                <a:lnTo>
                  <a:pt x="2184718" y="5132685"/>
                </a:lnTo>
                <a:close/>
                <a:moveTo>
                  <a:pt x="3444958" y="4086739"/>
                </a:moveTo>
                <a:lnTo>
                  <a:pt x="4106194" y="4086739"/>
                </a:lnTo>
                <a:lnTo>
                  <a:pt x="4356662" y="4587675"/>
                </a:lnTo>
                <a:lnTo>
                  <a:pt x="4106194" y="5088611"/>
                </a:lnTo>
                <a:lnTo>
                  <a:pt x="3444958" y="5088611"/>
                </a:lnTo>
                <a:lnTo>
                  <a:pt x="3194490" y="4587675"/>
                </a:lnTo>
                <a:close/>
                <a:moveTo>
                  <a:pt x="1268770" y="4077356"/>
                </a:moveTo>
                <a:lnTo>
                  <a:pt x="1983697" y="4077356"/>
                </a:lnTo>
                <a:lnTo>
                  <a:pt x="2254502" y="4618967"/>
                </a:lnTo>
                <a:lnTo>
                  <a:pt x="1983697" y="5160578"/>
                </a:lnTo>
                <a:lnTo>
                  <a:pt x="1268770" y="5160578"/>
                </a:lnTo>
                <a:lnTo>
                  <a:pt x="997964" y="4618967"/>
                </a:lnTo>
                <a:close/>
                <a:moveTo>
                  <a:pt x="5930115" y="3764179"/>
                </a:moveTo>
                <a:lnTo>
                  <a:pt x="6477519" y="3764179"/>
                </a:lnTo>
                <a:lnTo>
                  <a:pt x="6684868" y="4178877"/>
                </a:lnTo>
                <a:lnTo>
                  <a:pt x="6477519" y="4593575"/>
                </a:lnTo>
                <a:lnTo>
                  <a:pt x="5930115" y="4593575"/>
                </a:lnTo>
                <a:lnTo>
                  <a:pt x="5722766" y="4178877"/>
                </a:lnTo>
                <a:close/>
                <a:moveTo>
                  <a:pt x="2343499" y="3363749"/>
                </a:moveTo>
                <a:lnTo>
                  <a:pt x="3118568" y="3363749"/>
                </a:lnTo>
                <a:lnTo>
                  <a:pt x="3412154" y="3950922"/>
                </a:lnTo>
                <a:lnTo>
                  <a:pt x="3118568" y="4538095"/>
                </a:lnTo>
                <a:lnTo>
                  <a:pt x="2343499" y="4538095"/>
                </a:lnTo>
                <a:lnTo>
                  <a:pt x="2049912" y="3950922"/>
                </a:lnTo>
                <a:close/>
                <a:moveTo>
                  <a:pt x="4891279" y="3210059"/>
                </a:moveTo>
                <a:lnTo>
                  <a:pt x="5552515" y="3210059"/>
                </a:lnTo>
                <a:lnTo>
                  <a:pt x="5802983" y="3710994"/>
                </a:lnTo>
                <a:lnTo>
                  <a:pt x="5552515" y="4211930"/>
                </a:lnTo>
                <a:lnTo>
                  <a:pt x="4891279" y="4211930"/>
                </a:lnTo>
                <a:lnTo>
                  <a:pt x="4640811" y="3710994"/>
                </a:lnTo>
                <a:close/>
                <a:moveTo>
                  <a:pt x="1099001" y="2682602"/>
                </a:moveTo>
                <a:lnTo>
                  <a:pt x="1937057" y="2682602"/>
                </a:lnTo>
                <a:lnTo>
                  <a:pt x="2254502" y="3317492"/>
                </a:lnTo>
                <a:lnTo>
                  <a:pt x="1937057" y="3952382"/>
                </a:lnTo>
                <a:lnTo>
                  <a:pt x="1099001" y="3952382"/>
                </a:lnTo>
                <a:lnTo>
                  <a:pt x="781556" y="3317492"/>
                </a:lnTo>
                <a:close/>
                <a:moveTo>
                  <a:pt x="3593219" y="2668447"/>
                </a:moveTo>
                <a:lnTo>
                  <a:pt x="4444356" y="2668447"/>
                </a:lnTo>
                <a:lnTo>
                  <a:pt x="4766756" y="3313248"/>
                </a:lnTo>
                <a:lnTo>
                  <a:pt x="4444356" y="3958049"/>
                </a:lnTo>
                <a:lnTo>
                  <a:pt x="3593219" y="3958049"/>
                </a:lnTo>
                <a:lnTo>
                  <a:pt x="3270818" y="3313248"/>
                </a:lnTo>
                <a:close/>
                <a:moveTo>
                  <a:pt x="5873199" y="2659173"/>
                </a:moveTo>
                <a:lnTo>
                  <a:pt x="6534435" y="2659173"/>
                </a:lnTo>
                <a:lnTo>
                  <a:pt x="6784903" y="3160110"/>
                </a:lnTo>
                <a:lnTo>
                  <a:pt x="6534435" y="3661045"/>
                </a:lnTo>
                <a:lnTo>
                  <a:pt x="5873199" y="3661045"/>
                </a:lnTo>
                <a:lnTo>
                  <a:pt x="5622731" y="3160110"/>
                </a:lnTo>
                <a:close/>
                <a:moveTo>
                  <a:pt x="331603" y="2077336"/>
                </a:moveTo>
                <a:lnTo>
                  <a:pt x="879007" y="2077336"/>
                </a:lnTo>
                <a:lnTo>
                  <a:pt x="1086356" y="2492034"/>
                </a:lnTo>
                <a:lnTo>
                  <a:pt x="879007" y="2906732"/>
                </a:lnTo>
                <a:lnTo>
                  <a:pt x="331603" y="2906732"/>
                </a:lnTo>
                <a:lnTo>
                  <a:pt x="124254" y="2492034"/>
                </a:lnTo>
                <a:close/>
                <a:moveTo>
                  <a:pt x="2346776" y="2016018"/>
                </a:moveTo>
                <a:lnTo>
                  <a:pt x="3184832" y="2016018"/>
                </a:lnTo>
                <a:lnTo>
                  <a:pt x="3502277" y="2650907"/>
                </a:lnTo>
                <a:lnTo>
                  <a:pt x="3184832" y="3285798"/>
                </a:lnTo>
                <a:lnTo>
                  <a:pt x="2346776" y="3285798"/>
                </a:lnTo>
                <a:lnTo>
                  <a:pt x="2029331" y="2650907"/>
                </a:lnTo>
                <a:close/>
                <a:moveTo>
                  <a:pt x="4789399" y="2014374"/>
                </a:moveTo>
                <a:lnTo>
                  <a:pt x="5504326" y="2014374"/>
                </a:lnTo>
                <a:lnTo>
                  <a:pt x="5775131" y="2555984"/>
                </a:lnTo>
                <a:lnTo>
                  <a:pt x="5504326" y="3097595"/>
                </a:lnTo>
                <a:lnTo>
                  <a:pt x="4789399" y="3097595"/>
                </a:lnTo>
                <a:lnTo>
                  <a:pt x="4518593" y="2555984"/>
                </a:lnTo>
                <a:close/>
                <a:moveTo>
                  <a:pt x="1221145" y="1514388"/>
                </a:moveTo>
                <a:lnTo>
                  <a:pt x="1936072" y="1514388"/>
                </a:lnTo>
                <a:lnTo>
                  <a:pt x="2206877" y="2055999"/>
                </a:lnTo>
                <a:lnTo>
                  <a:pt x="1936072" y="2597610"/>
                </a:lnTo>
                <a:lnTo>
                  <a:pt x="1221145" y="2597610"/>
                </a:lnTo>
                <a:lnTo>
                  <a:pt x="950339" y="2055999"/>
                </a:lnTo>
                <a:close/>
                <a:moveTo>
                  <a:pt x="547249" y="1479065"/>
                </a:moveTo>
                <a:lnTo>
                  <a:pt x="877436" y="1479065"/>
                </a:lnTo>
                <a:lnTo>
                  <a:pt x="1002506" y="1729206"/>
                </a:lnTo>
                <a:lnTo>
                  <a:pt x="877436" y="1979347"/>
                </a:lnTo>
                <a:lnTo>
                  <a:pt x="547249" y="1979347"/>
                </a:lnTo>
                <a:lnTo>
                  <a:pt x="422178" y="1729206"/>
                </a:lnTo>
                <a:close/>
                <a:moveTo>
                  <a:pt x="90919" y="1396400"/>
                </a:moveTo>
                <a:lnTo>
                  <a:pt x="330944" y="1396400"/>
                </a:lnTo>
                <a:lnTo>
                  <a:pt x="421863" y="1578237"/>
                </a:lnTo>
                <a:lnTo>
                  <a:pt x="330944" y="1760074"/>
                </a:lnTo>
                <a:lnTo>
                  <a:pt x="90919" y="1760074"/>
                </a:lnTo>
                <a:lnTo>
                  <a:pt x="0" y="1578237"/>
                </a:lnTo>
                <a:close/>
                <a:moveTo>
                  <a:pt x="3562675" y="1286205"/>
                </a:moveTo>
                <a:lnTo>
                  <a:pt x="4400731" y="1286205"/>
                </a:lnTo>
                <a:lnTo>
                  <a:pt x="4718176" y="1921095"/>
                </a:lnTo>
                <a:lnTo>
                  <a:pt x="4400731" y="2555984"/>
                </a:lnTo>
                <a:lnTo>
                  <a:pt x="3562675" y="2555984"/>
                </a:lnTo>
                <a:lnTo>
                  <a:pt x="3245230" y="1921095"/>
                </a:lnTo>
                <a:close/>
                <a:moveTo>
                  <a:pt x="2795277" y="680938"/>
                </a:moveTo>
                <a:lnTo>
                  <a:pt x="3342681" y="680938"/>
                </a:lnTo>
                <a:lnTo>
                  <a:pt x="3550030" y="1095636"/>
                </a:lnTo>
                <a:lnTo>
                  <a:pt x="3342681" y="1510335"/>
                </a:lnTo>
                <a:lnTo>
                  <a:pt x="2795277" y="1510335"/>
                </a:lnTo>
                <a:lnTo>
                  <a:pt x="2587928" y="1095636"/>
                </a:lnTo>
                <a:close/>
                <a:moveTo>
                  <a:pt x="4810450" y="619619"/>
                </a:moveTo>
                <a:lnTo>
                  <a:pt x="5648506" y="619619"/>
                </a:lnTo>
                <a:lnTo>
                  <a:pt x="5965951" y="1254509"/>
                </a:lnTo>
                <a:lnTo>
                  <a:pt x="5648506" y="1889400"/>
                </a:lnTo>
                <a:lnTo>
                  <a:pt x="4810450" y="1889400"/>
                </a:lnTo>
                <a:lnTo>
                  <a:pt x="4493005" y="1254509"/>
                </a:lnTo>
                <a:close/>
                <a:moveTo>
                  <a:pt x="3684819" y="117990"/>
                </a:moveTo>
                <a:lnTo>
                  <a:pt x="4399746" y="117990"/>
                </a:lnTo>
                <a:lnTo>
                  <a:pt x="4670551" y="659601"/>
                </a:lnTo>
                <a:lnTo>
                  <a:pt x="4399746" y="1201213"/>
                </a:lnTo>
                <a:lnTo>
                  <a:pt x="3684819" y="1201213"/>
                </a:lnTo>
                <a:lnTo>
                  <a:pt x="3414013" y="659601"/>
                </a:lnTo>
                <a:close/>
                <a:moveTo>
                  <a:pt x="3010923" y="82667"/>
                </a:moveTo>
                <a:lnTo>
                  <a:pt x="3341110" y="82667"/>
                </a:lnTo>
                <a:lnTo>
                  <a:pt x="3466180" y="332808"/>
                </a:lnTo>
                <a:lnTo>
                  <a:pt x="3341110" y="582949"/>
                </a:lnTo>
                <a:lnTo>
                  <a:pt x="3010923" y="582949"/>
                </a:lnTo>
                <a:lnTo>
                  <a:pt x="2885852" y="332808"/>
                </a:lnTo>
                <a:close/>
                <a:moveTo>
                  <a:pt x="2554593" y="0"/>
                </a:moveTo>
                <a:lnTo>
                  <a:pt x="2794618" y="0"/>
                </a:lnTo>
                <a:lnTo>
                  <a:pt x="2885536" y="181837"/>
                </a:lnTo>
                <a:lnTo>
                  <a:pt x="2794618" y="363674"/>
                </a:lnTo>
                <a:lnTo>
                  <a:pt x="2554593" y="363674"/>
                </a:lnTo>
                <a:lnTo>
                  <a:pt x="2463674" y="181837"/>
                </a:lnTo>
                <a:close/>
              </a:path>
            </a:pathLst>
          </a:custGeom>
          <a:solidFill>
            <a:schemeClr val="bg1">
              <a:lumMod val="95000"/>
            </a:schemeClr>
          </a:solidFill>
          <a:ln w="95250">
            <a:noFill/>
          </a:ln>
        </p:spPr>
        <p:txBody>
          <a:bodyPr wrap="square" anchor="ctr">
            <a:noAutofit/>
          </a:bodyPr>
          <a:lstStyle>
            <a:lvl1pPr marL="0" indent="0" algn="ctr">
              <a:buNone/>
              <a:defRPr sz="1800" baseline="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a:t>Your Picture Here And Send To Back</a:t>
            </a:r>
            <a:endParaRPr lang="ko-KR" altLang="en-US"/>
          </a:p>
        </p:txBody>
      </p:sp>
      <p:pic>
        <p:nvPicPr>
          <p:cNvPr id="3" name="Grafik 2" descr="Ein Bild, das Zeichnung enthält.&#10;&#10;Automatisch generierte Beschreibung">
            <a:extLst>
              <a:ext uri="{FF2B5EF4-FFF2-40B4-BE49-F238E27FC236}">
                <a16:creationId xmlns:a16="http://schemas.microsoft.com/office/drawing/2014/main" id="{7CBB0E0C-E08D-4ECE-BB05-ABCBE47E52A1}"/>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66699" y="5693605"/>
            <a:ext cx="1571626" cy="899786"/>
          </a:xfrm>
          <a:prstGeom prst="rect">
            <a:avLst/>
          </a:prstGeom>
        </p:spPr>
      </p:pic>
      <p:sp>
        <p:nvSpPr>
          <p:cNvPr id="8" name="Textplatzhalter 7">
            <a:extLst>
              <a:ext uri="{FF2B5EF4-FFF2-40B4-BE49-F238E27FC236}">
                <a16:creationId xmlns:a16="http://schemas.microsoft.com/office/drawing/2014/main" id="{92A011A4-7C56-49C1-A276-09C2E555D89B}"/>
              </a:ext>
            </a:extLst>
          </p:cNvPr>
          <p:cNvSpPr>
            <a:spLocks noGrp="1"/>
          </p:cNvSpPr>
          <p:nvPr>
            <p:ph type="body" sz="quarter" idx="14" hasCustomPrompt="1"/>
          </p:nvPr>
        </p:nvSpPr>
        <p:spPr>
          <a:xfrm>
            <a:off x="916660" y="3585441"/>
            <a:ext cx="3713232" cy="1700934"/>
          </a:xfrm>
        </p:spPr>
        <p:txBody>
          <a:bodyPr/>
          <a:lstStyle>
            <a:lvl1pPr marL="0" indent="0">
              <a:buNone/>
              <a:defRPr lang="de-DE" sz="4000" b="0" kern="1200" dirty="0" smtClean="0">
                <a:solidFill>
                  <a:schemeClr val="tx1">
                    <a:lumMod val="65000"/>
                    <a:lumOff val="35000"/>
                  </a:schemeClr>
                </a:solidFill>
                <a:latin typeface="Noto Sans" panose="020B0502040504020204"/>
                <a:ea typeface="+mn-ea"/>
                <a:cs typeface="Arial" pitchFamily="34" charset="0"/>
              </a:defRPr>
            </a:lvl1pPr>
          </a:lstStyle>
          <a:p>
            <a:pPr lvl="0"/>
            <a:r>
              <a:rPr lang="de-DE"/>
              <a:t>Hinweise bearbeiten</a:t>
            </a:r>
          </a:p>
        </p:txBody>
      </p:sp>
      <p:sp>
        <p:nvSpPr>
          <p:cNvPr id="10" name="Textplatzhalter 9">
            <a:extLst>
              <a:ext uri="{FF2B5EF4-FFF2-40B4-BE49-F238E27FC236}">
                <a16:creationId xmlns:a16="http://schemas.microsoft.com/office/drawing/2014/main" id="{B0A49EAC-2FC3-47EE-A312-95B985F6AE50}"/>
              </a:ext>
            </a:extLst>
          </p:cNvPr>
          <p:cNvSpPr>
            <a:spLocks noGrp="1"/>
          </p:cNvSpPr>
          <p:nvPr>
            <p:ph type="body" sz="quarter" idx="15" hasCustomPrompt="1"/>
          </p:nvPr>
        </p:nvSpPr>
        <p:spPr>
          <a:xfrm rot="20252084">
            <a:off x="304040" y="1044246"/>
            <a:ext cx="4288509" cy="1047129"/>
          </a:xfrm>
          <a:solidFill>
            <a:srgbClr val="C13936"/>
          </a:solidFill>
        </p:spPr>
        <p:txBody>
          <a:bodyPr anchor="ctr"/>
          <a:lstStyle>
            <a:lvl1pPr marL="0" indent="0">
              <a:buNone/>
              <a:defRPr>
                <a:solidFill>
                  <a:schemeClr val="bg1"/>
                </a:solidFill>
              </a:defRPr>
            </a:lvl1pPr>
            <a:lvl2pPr marL="457200" indent="0">
              <a:buNone/>
              <a:defRPr/>
            </a:lvl2pPr>
          </a:lstStyle>
          <a:p>
            <a:pPr lvl="0"/>
            <a:r>
              <a:rPr lang="de-DE"/>
              <a:t>Hinweise bearbeiten: …</a:t>
            </a:r>
          </a:p>
        </p:txBody>
      </p:sp>
    </p:spTree>
    <p:extLst>
      <p:ext uri="{BB962C8B-B14F-4D97-AF65-F5344CB8AC3E}">
        <p14:creationId xmlns:p14="http://schemas.microsoft.com/office/powerpoint/2010/main" val="149127625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6" name="Foliennummernplatzhalter 5">
            <a:extLst>
              <a:ext uri="{FF2B5EF4-FFF2-40B4-BE49-F238E27FC236}">
                <a16:creationId xmlns:a16="http://schemas.microsoft.com/office/drawing/2014/main" id="{9586CADA-1D20-4E7A-A73D-EFFDD45A094A}"/>
              </a:ext>
            </a:extLst>
          </p:cNvPr>
          <p:cNvSpPr>
            <a:spLocks noGrp="1"/>
          </p:cNvSpPr>
          <p:nvPr>
            <p:ph type="sldNum" sz="quarter" idx="4"/>
          </p:nvPr>
        </p:nvSpPr>
        <p:spPr>
          <a:xfrm>
            <a:off x="11525885" y="95125"/>
            <a:ext cx="540000" cy="540000"/>
          </a:xfrm>
          <a:prstGeom prst="ellipse">
            <a:avLst/>
          </a:prstGeom>
          <a:solidFill>
            <a:schemeClr val="accent6"/>
          </a:solidFill>
          <a:ln>
            <a:noFill/>
          </a:ln>
        </p:spPr>
        <p:style>
          <a:lnRef idx="2">
            <a:schemeClr val="accent5">
              <a:shade val="50000"/>
            </a:schemeClr>
          </a:lnRef>
          <a:fillRef idx="1">
            <a:schemeClr val="accent5"/>
          </a:fillRef>
          <a:effectRef idx="0">
            <a:schemeClr val="accent5"/>
          </a:effectRef>
          <a:fontRef idx="minor">
            <a:schemeClr val="lt1"/>
          </a:fontRef>
        </p:style>
        <p:txBody>
          <a:bodyPr vert="horz" lIns="91440" tIns="45720" rIns="91440" bIns="45720" rtlCol="0" anchor="ctr"/>
          <a:lstStyle>
            <a:lvl1pPr algn="ctr">
              <a:defRPr sz="1200" b="1">
                <a:solidFill>
                  <a:schemeClr val="bg1"/>
                </a:solidFill>
              </a:defRPr>
            </a:lvl1pPr>
          </a:lstStyle>
          <a:p>
            <a:fld id="{220E9848-9980-4EE8-A594-CE72B96AA28E}" type="slidenum">
              <a:rPr lang="de-DE" smtClean="0"/>
              <a:pPr/>
              <a:t>‹Nr.›</a:t>
            </a:fld>
            <a:endParaRPr lang="de-DE"/>
          </a:p>
        </p:txBody>
      </p:sp>
    </p:spTree>
    <p:extLst>
      <p:ext uri="{BB962C8B-B14F-4D97-AF65-F5344CB8AC3E}">
        <p14:creationId xmlns:p14="http://schemas.microsoft.com/office/powerpoint/2010/main" val="21219711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vollständige Handlun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369A75A-E3B4-4A6F-AA76-0BF083540F79}"/>
              </a:ext>
            </a:extLst>
          </p:cNvPr>
          <p:cNvSpPr>
            <a:spLocks noGrp="1"/>
          </p:cNvSpPr>
          <p:nvPr>
            <p:ph type="title"/>
          </p:nvPr>
        </p:nvSpPr>
        <p:spPr/>
        <p:txBody>
          <a:bodyPr/>
          <a:lstStyle>
            <a:lvl1pPr algn="ctr">
              <a:defRPr/>
            </a:lvl1pPr>
          </a:lstStyle>
          <a:p>
            <a:r>
              <a:rPr lang="de-DE"/>
              <a:t>Mastertitelformat bearbeiten</a:t>
            </a:r>
          </a:p>
        </p:txBody>
      </p:sp>
      <p:sp>
        <p:nvSpPr>
          <p:cNvPr id="4" name="Foliennummernplatzhalter 3">
            <a:extLst>
              <a:ext uri="{FF2B5EF4-FFF2-40B4-BE49-F238E27FC236}">
                <a16:creationId xmlns:a16="http://schemas.microsoft.com/office/drawing/2014/main" id="{F0585918-B446-4BE7-811B-DF0FDA319229}"/>
              </a:ext>
            </a:extLst>
          </p:cNvPr>
          <p:cNvSpPr>
            <a:spLocks noGrp="1"/>
          </p:cNvSpPr>
          <p:nvPr>
            <p:ph type="sldNum" sz="quarter" idx="11"/>
          </p:nvPr>
        </p:nvSpPr>
        <p:spPr/>
        <p:txBody>
          <a:bodyPr/>
          <a:lstStyle/>
          <a:p>
            <a:fld id="{220E9848-9980-4EE8-A594-CE72B96AA28E}" type="slidenum">
              <a:rPr lang="de-DE" smtClean="0"/>
              <a:pPr/>
              <a:t>‹Nr.›</a:t>
            </a:fld>
            <a:endParaRPr lang="de-DE"/>
          </a:p>
        </p:txBody>
      </p:sp>
      <p:sp>
        <p:nvSpPr>
          <p:cNvPr id="5" name="Oval 50">
            <a:extLst>
              <a:ext uri="{FF2B5EF4-FFF2-40B4-BE49-F238E27FC236}">
                <a16:creationId xmlns:a16="http://schemas.microsoft.com/office/drawing/2014/main" id="{E05885E5-F5B2-4A50-A92D-66A67B0AADF2}"/>
              </a:ext>
            </a:extLst>
          </p:cNvPr>
          <p:cNvSpPr/>
          <p:nvPr userDrawn="1"/>
        </p:nvSpPr>
        <p:spPr>
          <a:xfrm>
            <a:off x="7196462" y="2052216"/>
            <a:ext cx="325386" cy="32538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6" name="Oval 51">
            <a:extLst>
              <a:ext uri="{FF2B5EF4-FFF2-40B4-BE49-F238E27FC236}">
                <a16:creationId xmlns:a16="http://schemas.microsoft.com/office/drawing/2014/main" id="{316837EE-4A95-40F3-9B89-838F51675D00}"/>
              </a:ext>
            </a:extLst>
          </p:cNvPr>
          <p:cNvSpPr/>
          <p:nvPr userDrawn="1"/>
        </p:nvSpPr>
        <p:spPr>
          <a:xfrm>
            <a:off x="7196462" y="2843663"/>
            <a:ext cx="325386" cy="32538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7" name="Oval 53">
            <a:extLst>
              <a:ext uri="{FF2B5EF4-FFF2-40B4-BE49-F238E27FC236}">
                <a16:creationId xmlns:a16="http://schemas.microsoft.com/office/drawing/2014/main" id="{26AC32B5-B3CA-4AC2-8430-CFF805F2B7D7}"/>
              </a:ext>
            </a:extLst>
          </p:cNvPr>
          <p:cNvSpPr/>
          <p:nvPr userDrawn="1"/>
        </p:nvSpPr>
        <p:spPr>
          <a:xfrm>
            <a:off x="7196462" y="4426557"/>
            <a:ext cx="325386" cy="32538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8" name="Oval 57">
            <a:extLst>
              <a:ext uri="{FF2B5EF4-FFF2-40B4-BE49-F238E27FC236}">
                <a16:creationId xmlns:a16="http://schemas.microsoft.com/office/drawing/2014/main" id="{83BED0C7-CC52-44A2-9680-720DE2C05E0E}"/>
              </a:ext>
            </a:extLst>
          </p:cNvPr>
          <p:cNvSpPr/>
          <p:nvPr userDrawn="1"/>
        </p:nvSpPr>
        <p:spPr>
          <a:xfrm>
            <a:off x="7196462" y="5218004"/>
            <a:ext cx="325386" cy="32538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9" name="Oval 58">
            <a:extLst>
              <a:ext uri="{FF2B5EF4-FFF2-40B4-BE49-F238E27FC236}">
                <a16:creationId xmlns:a16="http://schemas.microsoft.com/office/drawing/2014/main" id="{ECC5EC01-C1A9-46E8-A73F-6BC14D0EC392}"/>
              </a:ext>
            </a:extLst>
          </p:cNvPr>
          <p:cNvSpPr/>
          <p:nvPr userDrawn="1"/>
        </p:nvSpPr>
        <p:spPr>
          <a:xfrm>
            <a:off x="7196462" y="6009450"/>
            <a:ext cx="325386" cy="325386"/>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0" name="Freeform 5">
            <a:extLst>
              <a:ext uri="{FF2B5EF4-FFF2-40B4-BE49-F238E27FC236}">
                <a16:creationId xmlns:a16="http://schemas.microsoft.com/office/drawing/2014/main" id="{F8675F02-4AF9-4570-97CE-DD377107EACB}"/>
              </a:ext>
            </a:extLst>
          </p:cNvPr>
          <p:cNvSpPr>
            <a:spLocks noEditPoints="1"/>
          </p:cNvSpPr>
          <p:nvPr userDrawn="1"/>
        </p:nvSpPr>
        <p:spPr bwMode="auto">
          <a:xfrm>
            <a:off x="2647501" y="2273699"/>
            <a:ext cx="2010020" cy="2040970"/>
          </a:xfrm>
          <a:custGeom>
            <a:avLst/>
            <a:gdLst>
              <a:gd name="T0" fmla="*/ 548 w 567"/>
              <a:gd name="T1" fmla="*/ 239 h 571"/>
              <a:gd name="T2" fmla="*/ 495 w 567"/>
              <a:gd name="T3" fmla="*/ 210 h 571"/>
              <a:gd name="T4" fmla="*/ 485 w 567"/>
              <a:gd name="T5" fmla="*/ 162 h 571"/>
              <a:gd name="T6" fmla="*/ 506 w 567"/>
              <a:gd name="T7" fmla="*/ 119 h 571"/>
              <a:gd name="T8" fmla="*/ 465 w 567"/>
              <a:gd name="T9" fmla="*/ 66 h 571"/>
              <a:gd name="T10" fmla="*/ 409 w 567"/>
              <a:gd name="T11" fmla="*/ 79 h 571"/>
              <a:gd name="T12" fmla="*/ 355 w 567"/>
              <a:gd name="T13" fmla="*/ 71 h 571"/>
              <a:gd name="T14" fmla="*/ 330 w 567"/>
              <a:gd name="T15" fmla="*/ 19 h 571"/>
              <a:gd name="T16" fmla="*/ 258 w 567"/>
              <a:gd name="T17" fmla="*/ 1 h 571"/>
              <a:gd name="T18" fmla="*/ 227 w 567"/>
              <a:gd name="T19" fmla="*/ 53 h 571"/>
              <a:gd name="T20" fmla="*/ 186 w 567"/>
              <a:gd name="T21" fmla="*/ 83 h 571"/>
              <a:gd name="T22" fmla="*/ 128 w 567"/>
              <a:gd name="T23" fmla="*/ 64 h 571"/>
              <a:gd name="T24" fmla="*/ 66 w 567"/>
              <a:gd name="T25" fmla="*/ 104 h 571"/>
              <a:gd name="T26" fmla="*/ 81 w 567"/>
              <a:gd name="T27" fmla="*/ 159 h 571"/>
              <a:gd name="T28" fmla="*/ 71 w 567"/>
              <a:gd name="T29" fmla="*/ 214 h 571"/>
              <a:gd name="T30" fmla="*/ 20 w 567"/>
              <a:gd name="T31" fmla="*/ 239 h 571"/>
              <a:gd name="T32" fmla="*/ 2 w 567"/>
              <a:gd name="T33" fmla="*/ 312 h 571"/>
              <a:gd name="T34" fmla="*/ 50 w 567"/>
              <a:gd name="T35" fmla="*/ 341 h 571"/>
              <a:gd name="T36" fmla="*/ 82 w 567"/>
              <a:gd name="T37" fmla="*/ 387 h 571"/>
              <a:gd name="T38" fmla="*/ 82 w 567"/>
              <a:gd name="T39" fmla="*/ 408 h 571"/>
              <a:gd name="T40" fmla="*/ 68 w 567"/>
              <a:gd name="T41" fmla="*/ 470 h 571"/>
              <a:gd name="T42" fmla="*/ 103 w 567"/>
              <a:gd name="T43" fmla="*/ 505 h 571"/>
              <a:gd name="T44" fmla="*/ 153 w 567"/>
              <a:gd name="T45" fmla="*/ 494 h 571"/>
              <a:gd name="T46" fmla="*/ 210 w 567"/>
              <a:gd name="T47" fmla="*/ 500 h 571"/>
              <a:gd name="T48" fmla="*/ 238 w 567"/>
              <a:gd name="T49" fmla="*/ 551 h 571"/>
              <a:gd name="T50" fmla="*/ 273 w 567"/>
              <a:gd name="T51" fmla="*/ 571 h 571"/>
              <a:gd name="T52" fmla="*/ 330 w 567"/>
              <a:gd name="T53" fmla="*/ 551 h 571"/>
              <a:gd name="T54" fmla="*/ 356 w 567"/>
              <a:gd name="T55" fmla="*/ 501 h 571"/>
              <a:gd name="T56" fmla="*/ 405 w 567"/>
              <a:gd name="T57" fmla="*/ 489 h 571"/>
              <a:gd name="T58" fmla="*/ 452 w 567"/>
              <a:gd name="T59" fmla="*/ 509 h 571"/>
              <a:gd name="T60" fmla="*/ 501 w 567"/>
              <a:gd name="T61" fmla="*/ 468 h 571"/>
              <a:gd name="T62" fmla="*/ 490 w 567"/>
              <a:gd name="T63" fmla="*/ 417 h 571"/>
              <a:gd name="T64" fmla="*/ 495 w 567"/>
              <a:gd name="T65" fmla="*/ 364 h 571"/>
              <a:gd name="T66" fmla="*/ 548 w 567"/>
              <a:gd name="T67" fmla="*/ 331 h 571"/>
              <a:gd name="T68" fmla="*/ 567 w 567"/>
              <a:gd name="T69" fmla="*/ 275 h 571"/>
              <a:gd name="T70" fmla="*/ 285 w 567"/>
              <a:gd name="T71" fmla="*/ 355 h 571"/>
              <a:gd name="T72" fmla="*/ 285 w 567"/>
              <a:gd name="T73" fmla="*/ 215 h 571"/>
              <a:gd name="T74" fmla="*/ 285 w 567"/>
              <a:gd name="T75" fmla="*/ 355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67" h="571">
                <a:moveTo>
                  <a:pt x="565" y="260"/>
                </a:moveTo>
                <a:cubicBezTo>
                  <a:pt x="566" y="250"/>
                  <a:pt x="557" y="241"/>
                  <a:pt x="548" y="239"/>
                </a:cubicBezTo>
                <a:cubicBezTo>
                  <a:pt x="537" y="236"/>
                  <a:pt x="526" y="232"/>
                  <a:pt x="515" y="229"/>
                </a:cubicBezTo>
                <a:cubicBezTo>
                  <a:pt x="506" y="227"/>
                  <a:pt x="499" y="219"/>
                  <a:pt x="495" y="210"/>
                </a:cubicBezTo>
                <a:cubicBezTo>
                  <a:pt x="492" y="202"/>
                  <a:pt x="489" y="193"/>
                  <a:pt x="486" y="186"/>
                </a:cubicBezTo>
                <a:cubicBezTo>
                  <a:pt x="480" y="177"/>
                  <a:pt x="480" y="170"/>
                  <a:pt x="485" y="162"/>
                </a:cubicBezTo>
                <a:cubicBezTo>
                  <a:pt x="490" y="153"/>
                  <a:pt x="495" y="145"/>
                  <a:pt x="499" y="137"/>
                </a:cubicBezTo>
                <a:cubicBezTo>
                  <a:pt x="502" y="131"/>
                  <a:pt x="506" y="126"/>
                  <a:pt x="506" y="119"/>
                </a:cubicBezTo>
                <a:cubicBezTo>
                  <a:pt x="507" y="106"/>
                  <a:pt x="499" y="98"/>
                  <a:pt x="492" y="91"/>
                </a:cubicBezTo>
                <a:cubicBezTo>
                  <a:pt x="484" y="82"/>
                  <a:pt x="474" y="74"/>
                  <a:pt x="465" y="66"/>
                </a:cubicBezTo>
                <a:cubicBezTo>
                  <a:pt x="457" y="60"/>
                  <a:pt x="449" y="59"/>
                  <a:pt x="440" y="63"/>
                </a:cubicBezTo>
                <a:cubicBezTo>
                  <a:pt x="430" y="68"/>
                  <a:pt x="420" y="74"/>
                  <a:pt x="409" y="79"/>
                </a:cubicBezTo>
                <a:cubicBezTo>
                  <a:pt x="401" y="84"/>
                  <a:pt x="392" y="86"/>
                  <a:pt x="383" y="83"/>
                </a:cubicBezTo>
                <a:cubicBezTo>
                  <a:pt x="373" y="79"/>
                  <a:pt x="363" y="75"/>
                  <a:pt x="355" y="71"/>
                </a:cubicBezTo>
                <a:cubicBezTo>
                  <a:pt x="348" y="67"/>
                  <a:pt x="342" y="61"/>
                  <a:pt x="340" y="54"/>
                </a:cubicBezTo>
                <a:cubicBezTo>
                  <a:pt x="336" y="42"/>
                  <a:pt x="333" y="30"/>
                  <a:pt x="330" y="19"/>
                </a:cubicBezTo>
                <a:cubicBezTo>
                  <a:pt x="327" y="11"/>
                  <a:pt x="318" y="2"/>
                  <a:pt x="310" y="1"/>
                </a:cubicBezTo>
                <a:cubicBezTo>
                  <a:pt x="293" y="0"/>
                  <a:pt x="276" y="0"/>
                  <a:pt x="258" y="1"/>
                </a:cubicBezTo>
                <a:cubicBezTo>
                  <a:pt x="249" y="2"/>
                  <a:pt x="240" y="9"/>
                  <a:pt x="238" y="18"/>
                </a:cubicBezTo>
                <a:cubicBezTo>
                  <a:pt x="234" y="30"/>
                  <a:pt x="231" y="42"/>
                  <a:pt x="227" y="53"/>
                </a:cubicBezTo>
                <a:cubicBezTo>
                  <a:pt x="225" y="61"/>
                  <a:pt x="219" y="68"/>
                  <a:pt x="212" y="71"/>
                </a:cubicBezTo>
                <a:cubicBezTo>
                  <a:pt x="204" y="75"/>
                  <a:pt x="195" y="79"/>
                  <a:pt x="186" y="83"/>
                </a:cubicBezTo>
                <a:cubicBezTo>
                  <a:pt x="177" y="86"/>
                  <a:pt x="167" y="85"/>
                  <a:pt x="159" y="81"/>
                </a:cubicBezTo>
                <a:cubicBezTo>
                  <a:pt x="149" y="76"/>
                  <a:pt x="138" y="69"/>
                  <a:pt x="128" y="64"/>
                </a:cubicBezTo>
                <a:cubicBezTo>
                  <a:pt x="120" y="60"/>
                  <a:pt x="110" y="60"/>
                  <a:pt x="103" y="66"/>
                </a:cubicBezTo>
                <a:cubicBezTo>
                  <a:pt x="89" y="77"/>
                  <a:pt x="76" y="89"/>
                  <a:pt x="66" y="104"/>
                </a:cubicBezTo>
                <a:cubicBezTo>
                  <a:pt x="60" y="111"/>
                  <a:pt x="60" y="120"/>
                  <a:pt x="64" y="129"/>
                </a:cubicBezTo>
                <a:cubicBezTo>
                  <a:pt x="69" y="139"/>
                  <a:pt x="75" y="149"/>
                  <a:pt x="81" y="159"/>
                </a:cubicBezTo>
                <a:cubicBezTo>
                  <a:pt x="85" y="167"/>
                  <a:pt x="86" y="176"/>
                  <a:pt x="83" y="184"/>
                </a:cubicBezTo>
                <a:cubicBezTo>
                  <a:pt x="79" y="193"/>
                  <a:pt x="75" y="204"/>
                  <a:pt x="71" y="214"/>
                </a:cubicBezTo>
                <a:cubicBezTo>
                  <a:pt x="67" y="221"/>
                  <a:pt x="62" y="226"/>
                  <a:pt x="54" y="229"/>
                </a:cubicBezTo>
                <a:cubicBezTo>
                  <a:pt x="43" y="233"/>
                  <a:pt x="32" y="236"/>
                  <a:pt x="20" y="239"/>
                </a:cubicBezTo>
                <a:cubicBezTo>
                  <a:pt x="11" y="241"/>
                  <a:pt x="3" y="249"/>
                  <a:pt x="1" y="260"/>
                </a:cubicBezTo>
                <a:cubicBezTo>
                  <a:pt x="0" y="277"/>
                  <a:pt x="1" y="295"/>
                  <a:pt x="2" y="312"/>
                </a:cubicBezTo>
                <a:cubicBezTo>
                  <a:pt x="3" y="322"/>
                  <a:pt x="10" y="328"/>
                  <a:pt x="18" y="331"/>
                </a:cubicBezTo>
                <a:cubicBezTo>
                  <a:pt x="29" y="335"/>
                  <a:pt x="39" y="338"/>
                  <a:pt x="50" y="341"/>
                </a:cubicBezTo>
                <a:cubicBezTo>
                  <a:pt x="60" y="344"/>
                  <a:pt x="67" y="350"/>
                  <a:pt x="71" y="360"/>
                </a:cubicBezTo>
                <a:cubicBezTo>
                  <a:pt x="75" y="369"/>
                  <a:pt x="79" y="378"/>
                  <a:pt x="82" y="387"/>
                </a:cubicBezTo>
                <a:cubicBezTo>
                  <a:pt x="84" y="391"/>
                  <a:pt x="88" y="395"/>
                  <a:pt x="85" y="400"/>
                </a:cubicBezTo>
                <a:cubicBezTo>
                  <a:pt x="85" y="403"/>
                  <a:pt x="84" y="405"/>
                  <a:pt x="82" y="408"/>
                </a:cubicBezTo>
                <a:cubicBezTo>
                  <a:pt x="77" y="419"/>
                  <a:pt x="71" y="429"/>
                  <a:pt x="65" y="440"/>
                </a:cubicBezTo>
                <a:cubicBezTo>
                  <a:pt x="60" y="452"/>
                  <a:pt x="60" y="461"/>
                  <a:pt x="68" y="470"/>
                </a:cubicBezTo>
                <a:cubicBezTo>
                  <a:pt x="75" y="477"/>
                  <a:pt x="81" y="484"/>
                  <a:pt x="87" y="490"/>
                </a:cubicBezTo>
                <a:cubicBezTo>
                  <a:pt x="93" y="495"/>
                  <a:pt x="97" y="500"/>
                  <a:pt x="103" y="505"/>
                </a:cubicBezTo>
                <a:cubicBezTo>
                  <a:pt x="110" y="512"/>
                  <a:pt x="119" y="511"/>
                  <a:pt x="127" y="508"/>
                </a:cubicBezTo>
                <a:cubicBezTo>
                  <a:pt x="136" y="503"/>
                  <a:pt x="145" y="498"/>
                  <a:pt x="153" y="494"/>
                </a:cubicBezTo>
                <a:cubicBezTo>
                  <a:pt x="163" y="487"/>
                  <a:pt x="173" y="485"/>
                  <a:pt x="184" y="489"/>
                </a:cubicBezTo>
                <a:cubicBezTo>
                  <a:pt x="193" y="493"/>
                  <a:pt x="201" y="496"/>
                  <a:pt x="210" y="500"/>
                </a:cubicBezTo>
                <a:cubicBezTo>
                  <a:pt x="218" y="503"/>
                  <a:pt x="225" y="509"/>
                  <a:pt x="229" y="518"/>
                </a:cubicBezTo>
                <a:cubicBezTo>
                  <a:pt x="232" y="529"/>
                  <a:pt x="235" y="540"/>
                  <a:pt x="238" y="551"/>
                </a:cubicBezTo>
                <a:cubicBezTo>
                  <a:pt x="240" y="559"/>
                  <a:pt x="244" y="565"/>
                  <a:pt x="252" y="568"/>
                </a:cubicBezTo>
                <a:cubicBezTo>
                  <a:pt x="259" y="570"/>
                  <a:pt x="266" y="570"/>
                  <a:pt x="273" y="571"/>
                </a:cubicBezTo>
                <a:cubicBezTo>
                  <a:pt x="285" y="571"/>
                  <a:pt x="298" y="569"/>
                  <a:pt x="310" y="569"/>
                </a:cubicBezTo>
                <a:cubicBezTo>
                  <a:pt x="319" y="569"/>
                  <a:pt x="328" y="559"/>
                  <a:pt x="330" y="551"/>
                </a:cubicBezTo>
                <a:cubicBezTo>
                  <a:pt x="332" y="541"/>
                  <a:pt x="336" y="530"/>
                  <a:pt x="339" y="520"/>
                </a:cubicBezTo>
                <a:cubicBezTo>
                  <a:pt x="342" y="512"/>
                  <a:pt x="348" y="505"/>
                  <a:pt x="356" y="501"/>
                </a:cubicBezTo>
                <a:cubicBezTo>
                  <a:pt x="365" y="497"/>
                  <a:pt x="374" y="494"/>
                  <a:pt x="383" y="490"/>
                </a:cubicBezTo>
                <a:cubicBezTo>
                  <a:pt x="390" y="486"/>
                  <a:pt x="398" y="486"/>
                  <a:pt x="405" y="489"/>
                </a:cubicBezTo>
                <a:cubicBezTo>
                  <a:pt x="414" y="493"/>
                  <a:pt x="422" y="498"/>
                  <a:pt x="430" y="502"/>
                </a:cubicBezTo>
                <a:cubicBezTo>
                  <a:pt x="437" y="505"/>
                  <a:pt x="444" y="511"/>
                  <a:pt x="452" y="509"/>
                </a:cubicBezTo>
                <a:cubicBezTo>
                  <a:pt x="457" y="509"/>
                  <a:pt x="462" y="507"/>
                  <a:pt x="466" y="504"/>
                </a:cubicBezTo>
                <a:cubicBezTo>
                  <a:pt x="479" y="493"/>
                  <a:pt x="490" y="481"/>
                  <a:pt x="501" y="468"/>
                </a:cubicBezTo>
                <a:cubicBezTo>
                  <a:pt x="508" y="460"/>
                  <a:pt x="508" y="452"/>
                  <a:pt x="504" y="442"/>
                </a:cubicBezTo>
                <a:cubicBezTo>
                  <a:pt x="499" y="434"/>
                  <a:pt x="495" y="425"/>
                  <a:pt x="490" y="417"/>
                </a:cubicBezTo>
                <a:cubicBezTo>
                  <a:pt x="483" y="405"/>
                  <a:pt x="482" y="393"/>
                  <a:pt x="488" y="380"/>
                </a:cubicBezTo>
                <a:cubicBezTo>
                  <a:pt x="490" y="376"/>
                  <a:pt x="493" y="371"/>
                  <a:pt x="495" y="364"/>
                </a:cubicBezTo>
                <a:cubicBezTo>
                  <a:pt x="499" y="354"/>
                  <a:pt x="504" y="345"/>
                  <a:pt x="515" y="341"/>
                </a:cubicBezTo>
                <a:cubicBezTo>
                  <a:pt x="526" y="338"/>
                  <a:pt x="537" y="334"/>
                  <a:pt x="548" y="331"/>
                </a:cubicBezTo>
                <a:cubicBezTo>
                  <a:pt x="556" y="329"/>
                  <a:pt x="565" y="320"/>
                  <a:pt x="565" y="312"/>
                </a:cubicBezTo>
                <a:cubicBezTo>
                  <a:pt x="566" y="300"/>
                  <a:pt x="567" y="287"/>
                  <a:pt x="567" y="275"/>
                </a:cubicBezTo>
                <a:cubicBezTo>
                  <a:pt x="567" y="269"/>
                  <a:pt x="565" y="264"/>
                  <a:pt x="565" y="260"/>
                </a:cubicBezTo>
                <a:close/>
                <a:moveTo>
                  <a:pt x="285" y="355"/>
                </a:moveTo>
                <a:cubicBezTo>
                  <a:pt x="246" y="355"/>
                  <a:pt x="215" y="324"/>
                  <a:pt x="215" y="285"/>
                </a:cubicBezTo>
                <a:cubicBezTo>
                  <a:pt x="215" y="246"/>
                  <a:pt x="246" y="215"/>
                  <a:pt x="285" y="215"/>
                </a:cubicBezTo>
                <a:cubicBezTo>
                  <a:pt x="324" y="215"/>
                  <a:pt x="355" y="246"/>
                  <a:pt x="355" y="285"/>
                </a:cubicBezTo>
                <a:cubicBezTo>
                  <a:pt x="355" y="324"/>
                  <a:pt x="324" y="355"/>
                  <a:pt x="285" y="355"/>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11" name="Freeform 5">
            <a:extLst>
              <a:ext uri="{FF2B5EF4-FFF2-40B4-BE49-F238E27FC236}">
                <a16:creationId xmlns:a16="http://schemas.microsoft.com/office/drawing/2014/main" id="{EE141267-419F-40FE-909C-B2AE63FD9A79}"/>
              </a:ext>
            </a:extLst>
          </p:cNvPr>
          <p:cNvSpPr>
            <a:spLocks noEditPoints="1"/>
          </p:cNvSpPr>
          <p:nvPr userDrawn="1"/>
        </p:nvSpPr>
        <p:spPr bwMode="auto">
          <a:xfrm>
            <a:off x="1414799" y="3388070"/>
            <a:ext cx="1378023" cy="1399241"/>
          </a:xfrm>
          <a:custGeom>
            <a:avLst/>
            <a:gdLst>
              <a:gd name="T0" fmla="*/ 548 w 567"/>
              <a:gd name="T1" fmla="*/ 239 h 571"/>
              <a:gd name="T2" fmla="*/ 495 w 567"/>
              <a:gd name="T3" fmla="*/ 210 h 571"/>
              <a:gd name="T4" fmla="*/ 485 w 567"/>
              <a:gd name="T5" fmla="*/ 162 h 571"/>
              <a:gd name="T6" fmla="*/ 506 w 567"/>
              <a:gd name="T7" fmla="*/ 119 h 571"/>
              <a:gd name="T8" fmla="*/ 465 w 567"/>
              <a:gd name="T9" fmla="*/ 66 h 571"/>
              <a:gd name="T10" fmla="*/ 409 w 567"/>
              <a:gd name="T11" fmla="*/ 79 h 571"/>
              <a:gd name="T12" fmla="*/ 355 w 567"/>
              <a:gd name="T13" fmla="*/ 71 h 571"/>
              <a:gd name="T14" fmla="*/ 330 w 567"/>
              <a:gd name="T15" fmla="*/ 19 h 571"/>
              <a:gd name="T16" fmla="*/ 258 w 567"/>
              <a:gd name="T17" fmla="*/ 1 h 571"/>
              <a:gd name="T18" fmla="*/ 227 w 567"/>
              <a:gd name="T19" fmla="*/ 53 h 571"/>
              <a:gd name="T20" fmla="*/ 186 w 567"/>
              <a:gd name="T21" fmla="*/ 83 h 571"/>
              <a:gd name="T22" fmla="*/ 128 w 567"/>
              <a:gd name="T23" fmla="*/ 64 h 571"/>
              <a:gd name="T24" fmla="*/ 66 w 567"/>
              <a:gd name="T25" fmla="*/ 104 h 571"/>
              <a:gd name="T26" fmla="*/ 81 w 567"/>
              <a:gd name="T27" fmla="*/ 159 h 571"/>
              <a:gd name="T28" fmla="*/ 71 w 567"/>
              <a:gd name="T29" fmla="*/ 214 h 571"/>
              <a:gd name="T30" fmla="*/ 20 w 567"/>
              <a:gd name="T31" fmla="*/ 239 h 571"/>
              <a:gd name="T32" fmla="*/ 2 w 567"/>
              <a:gd name="T33" fmla="*/ 312 h 571"/>
              <a:gd name="T34" fmla="*/ 50 w 567"/>
              <a:gd name="T35" fmla="*/ 341 h 571"/>
              <a:gd name="T36" fmla="*/ 82 w 567"/>
              <a:gd name="T37" fmla="*/ 387 h 571"/>
              <a:gd name="T38" fmla="*/ 82 w 567"/>
              <a:gd name="T39" fmla="*/ 408 h 571"/>
              <a:gd name="T40" fmla="*/ 68 w 567"/>
              <a:gd name="T41" fmla="*/ 470 h 571"/>
              <a:gd name="T42" fmla="*/ 103 w 567"/>
              <a:gd name="T43" fmla="*/ 505 h 571"/>
              <a:gd name="T44" fmla="*/ 153 w 567"/>
              <a:gd name="T45" fmla="*/ 494 h 571"/>
              <a:gd name="T46" fmla="*/ 210 w 567"/>
              <a:gd name="T47" fmla="*/ 500 h 571"/>
              <a:gd name="T48" fmla="*/ 238 w 567"/>
              <a:gd name="T49" fmla="*/ 551 h 571"/>
              <a:gd name="T50" fmla="*/ 273 w 567"/>
              <a:gd name="T51" fmla="*/ 571 h 571"/>
              <a:gd name="T52" fmla="*/ 330 w 567"/>
              <a:gd name="T53" fmla="*/ 551 h 571"/>
              <a:gd name="T54" fmla="*/ 356 w 567"/>
              <a:gd name="T55" fmla="*/ 501 h 571"/>
              <a:gd name="T56" fmla="*/ 405 w 567"/>
              <a:gd name="T57" fmla="*/ 489 h 571"/>
              <a:gd name="T58" fmla="*/ 452 w 567"/>
              <a:gd name="T59" fmla="*/ 509 h 571"/>
              <a:gd name="T60" fmla="*/ 501 w 567"/>
              <a:gd name="T61" fmla="*/ 468 h 571"/>
              <a:gd name="T62" fmla="*/ 490 w 567"/>
              <a:gd name="T63" fmla="*/ 417 h 571"/>
              <a:gd name="T64" fmla="*/ 495 w 567"/>
              <a:gd name="T65" fmla="*/ 364 h 571"/>
              <a:gd name="T66" fmla="*/ 548 w 567"/>
              <a:gd name="T67" fmla="*/ 331 h 571"/>
              <a:gd name="T68" fmla="*/ 567 w 567"/>
              <a:gd name="T69" fmla="*/ 275 h 571"/>
              <a:gd name="T70" fmla="*/ 285 w 567"/>
              <a:gd name="T71" fmla="*/ 355 h 571"/>
              <a:gd name="T72" fmla="*/ 285 w 567"/>
              <a:gd name="T73" fmla="*/ 215 h 571"/>
              <a:gd name="T74" fmla="*/ 285 w 567"/>
              <a:gd name="T75" fmla="*/ 355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67" h="571">
                <a:moveTo>
                  <a:pt x="565" y="260"/>
                </a:moveTo>
                <a:cubicBezTo>
                  <a:pt x="566" y="250"/>
                  <a:pt x="557" y="241"/>
                  <a:pt x="548" y="239"/>
                </a:cubicBezTo>
                <a:cubicBezTo>
                  <a:pt x="537" y="236"/>
                  <a:pt x="526" y="232"/>
                  <a:pt x="515" y="229"/>
                </a:cubicBezTo>
                <a:cubicBezTo>
                  <a:pt x="506" y="227"/>
                  <a:pt x="499" y="219"/>
                  <a:pt x="495" y="210"/>
                </a:cubicBezTo>
                <a:cubicBezTo>
                  <a:pt x="492" y="202"/>
                  <a:pt x="489" y="193"/>
                  <a:pt x="486" y="186"/>
                </a:cubicBezTo>
                <a:cubicBezTo>
                  <a:pt x="480" y="177"/>
                  <a:pt x="480" y="170"/>
                  <a:pt x="485" y="162"/>
                </a:cubicBezTo>
                <a:cubicBezTo>
                  <a:pt x="490" y="153"/>
                  <a:pt x="495" y="145"/>
                  <a:pt x="499" y="137"/>
                </a:cubicBezTo>
                <a:cubicBezTo>
                  <a:pt x="502" y="131"/>
                  <a:pt x="506" y="126"/>
                  <a:pt x="506" y="119"/>
                </a:cubicBezTo>
                <a:cubicBezTo>
                  <a:pt x="507" y="106"/>
                  <a:pt x="499" y="98"/>
                  <a:pt x="492" y="91"/>
                </a:cubicBezTo>
                <a:cubicBezTo>
                  <a:pt x="484" y="82"/>
                  <a:pt x="474" y="74"/>
                  <a:pt x="465" y="66"/>
                </a:cubicBezTo>
                <a:cubicBezTo>
                  <a:pt x="457" y="60"/>
                  <a:pt x="449" y="59"/>
                  <a:pt x="440" y="63"/>
                </a:cubicBezTo>
                <a:cubicBezTo>
                  <a:pt x="430" y="68"/>
                  <a:pt x="420" y="74"/>
                  <a:pt x="409" y="79"/>
                </a:cubicBezTo>
                <a:cubicBezTo>
                  <a:pt x="401" y="84"/>
                  <a:pt x="392" y="86"/>
                  <a:pt x="383" y="83"/>
                </a:cubicBezTo>
                <a:cubicBezTo>
                  <a:pt x="373" y="79"/>
                  <a:pt x="363" y="75"/>
                  <a:pt x="355" y="71"/>
                </a:cubicBezTo>
                <a:cubicBezTo>
                  <a:pt x="348" y="67"/>
                  <a:pt x="342" y="61"/>
                  <a:pt x="340" y="54"/>
                </a:cubicBezTo>
                <a:cubicBezTo>
                  <a:pt x="336" y="42"/>
                  <a:pt x="333" y="30"/>
                  <a:pt x="330" y="19"/>
                </a:cubicBezTo>
                <a:cubicBezTo>
                  <a:pt x="327" y="11"/>
                  <a:pt x="318" y="2"/>
                  <a:pt x="310" y="1"/>
                </a:cubicBezTo>
                <a:cubicBezTo>
                  <a:pt x="293" y="0"/>
                  <a:pt x="276" y="0"/>
                  <a:pt x="258" y="1"/>
                </a:cubicBezTo>
                <a:cubicBezTo>
                  <a:pt x="249" y="2"/>
                  <a:pt x="240" y="9"/>
                  <a:pt x="238" y="18"/>
                </a:cubicBezTo>
                <a:cubicBezTo>
                  <a:pt x="234" y="30"/>
                  <a:pt x="231" y="42"/>
                  <a:pt x="227" y="53"/>
                </a:cubicBezTo>
                <a:cubicBezTo>
                  <a:pt x="225" y="61"/>
                  <a:pt x="219" y="68"/>
                  <a:pt x="212" y="71"/>
                </a:cubicBezTo>
                <a:cubicBezTo>
                  <a:pt x="204" y="75"/>
                  <a:pt x="195" y="79"/>
                  <a:pt x="186" y="83"/>
                </a:cubicBezTo>
                <a:cubicBezTo>
                  <a:pt x="177" y="86"/>
                  <a:pt x="167" y="85"/>
                  <a:pt x="159" y="81"/>
                </a:cubicBezTo>
                <a:cubicBezTo>
                  <a:pt x="149" y="76"/>
                  <a:pt x="138" y="69"/>
                  <a:pt x="128" y="64"/>
                </a:cubicBezTo>
                <a:cubicBezTo>
                  <a:pt x="120" y="60"/>
                  <a:pt x="110" y="60"/>
                  <a:pt x="103" y="66"/>
                </a:cubicBezTo>
                <a:cubicBezTo>
                  <a:pt x="89" y="77"/>
                  <a:pt x="76" y="89"/>
                  <a:pt x="66" y="104"/>
                </a:cubicBezTo>
                <a:cubicBezTo>
                  <a:pt x="60" y="111"/>
                  <a:pt x="60" y="120"/>
                  <a:pt x="64" y="129"/>
                </a:cubicBezTo>
                <a:cubicBezTo>
                  <a:pt x="69" y="139"/>
                  <a:pt x="75" y="149"/>
                  <a:pt x="81" y="159"/>
                </a:cubicBezTo>
                <a:cubicBezTo>
                  <a:pt x="85" y="167"/>
                  <a:pt x="86" y="176"/>
                  <a:pt x="83" y="184"/>
                </a:cubicBezTo>
                <a:cubicBezTo>
                  <a:pt x="79" y="193"/>
                  <a:pt x="75" y="204"/>
                  <a:pt x="71" y="214"/>
                </a:cubicBezTo>
                <a:cubicBezTo>
                  <a:pt x="67" y="221"/>
                  <a:pt x="62" y="226"/>
                  <a:pt x="54" y="229"/>
                </a:cubicBezTo>
                <a:cubicBezTo>
                  <a:pt x="43" y="233"/>
                  <a:pt x="32" y="236"/>
                  <a:pt x="20" y="239"/>
                </a:cubicBezTo>
                <a:cubicBezTo>
                  <a:pt x="11" y="241"/>
                  <a:pt x="3" y="249"/>
                  <a:pt x="1" y="260"/>
                </a:cubicBezTo>
                <a:cubicBezTo>
                  <a:pt x="0" y="277"/>
                  <a:pt x="1" y="295"/>
                  <a:pt x="2" y="312"/>
                </a:cubicBezTo>
                <a:cubicBezTo>
                  <a:pt x="3" y="322"/>
                  <a:pt x="10" y="328"/>
                  <a:pt x="18" y="331"/>
                </a:cubicBezTo>
                <a:cubicBezTo>
                  <a:pt x="29" y="335"/>
                  <a:pt x="39" y="338"/>
                  <a:pt x="50" y="341"/>
                </a:cubicBezTo>
                <a:cubicBezTo>
                  <a:pt x="60" y="344"/>
                  <a:pt x="67" y="350"/>
                  <a:pt x="71" y="360"/>
                </a:cubicBezTo>
                <a:cubicBezTo>
                  <a:pt x="75" y="369"/>
                  <a:pt x="79" y="378"/>
                  <a:pt x="82" y="387"/>
                </a:cubicBezTo>
                <a:cubicBezTo>
                  <a:pt x="84" y="391"/>
                  <a:pt x="88" y="395"/>
                  <a:pt x="85" y="400"/>
                </a:cubicBezTo>
                <a:cubicBezTo>
                  <a:pt x="85" y="403"/>
                  <a:pt x="84" y="405"/>
                  <a:pt x="82" y="408"/>
                </a:cubicBezTo>
                <a:cubicBezTo>
                  <a:pt x="77" y="419"/>
                  <a:pt x="71" y="429"/>
                  <a:pt x="65" y="440"/>
                </a:cubicBezTo>
                <a:cubicBezTo>
                  <a:pt x="60" y="452"/>
                  <a:pt x="60" y="461"/>
                  <a:pt x="68" y="470"/>
                </a:cubicBezTo>
                <a:cubicBezTo>
                  <a:pt x="75" y="477"/>
                  <a:pt x="81" y="484"/>
                  <a:pt x="87" y="490"/>
                </a:cubicBezTo>
                <a:cubicBezTo>
                  <a:pt x="93" y="495"/>
                  <a:pt x="97" y="500"/>
                  <a:pt x="103" y="505"/>
                </a:cubicBezTo>
                <a:cubicBezTo>
                  <a:pt x="110" y="512"/>
                  <a:pt x="119" y="511"/>
                  <a:pt x="127" y="508"/>
                </a:cubicBezTo>
                <a:cubicBezTo>
                  <a:pt x="136" y="503"/>
                  <a:pt x="145" y="498"/>
                  <a:pt x="153" y="494"/>
                </a:cubicBezTo>
                <a:cubicBezTo>
                  <a:pt x="163" y="487"/>
                  <a:pt x="173" y="485"/>
                  <a:pt x="184" y="489"/>
                </a:cubicBezTo>
                <a:cubicBezTo>
                  <a:pt x="193" y="493"/>
                  <a:pt x="201" y="496"/>
                  <a:pt x="210" y="500"/>
                </a:cubicBezTo>
                <a:cubicBezTo>
                  <a:pt x="218" y="503"/>
                  <a:pt x="225" y="509"/>
                  <a:pt x="229" y="518"/>
                </a:cubicBezTo>
                <a:cubicBezTo>
                  <a:pt x="232" y="529"/>
                  <a:pt x="235" y="540"/>
                  <a:pt x="238" y="551"/>
                </a:cubicBezTo>
                <a:cubicBezTo>
                  <a:pt x="240" y="559"/>
                  <a:pt x="244" y="565"/>
                  <a:pt x="252" y="568"/>
                </a:cubicBezTo>
                <a:cubicBezTo>
                  <a:pt x="259" y="570"/>
                  <a:pt x="266" y="570"/>
                  <a:pt x="273" y="571"/>
                </a:cubicBezTo>
                <a:cubicBezTo>
                  <a:pt x="285" y="571"/>
                  <a:pt x="298" y="569"/>
                  <a:pt x="310" y="569"/>
                </a:cubicBezTo>
                <a:cubicBezTo>
                  <a:pt x="319" y="569"/>
                  <a:pt x="328" y="559"/>
                  <a:pt x="330" y="551"/>
                </a:cubicBezTo>
                <a:cubicBezTo>
                  <a:pt x="332" y="541"/>
                  <a:pt x="336" y="530"/>
                  <a:pt x="339" y="520"/>
                </a:cubicBezTo>
                <a:cubicBezTo>
                  <a:pt x="342" y="512"/>
                  <a:pt x="348" y="505"/>
                  <a:pt x="356" y="501"/>
                </a:cubicBezTo>
                <a:cubicBezTo>
                  <a:pt x="365" y="497"/>
                  <a:pt x="374" y="494"/>
                  <a:pt x="383" y="490"/>
                </a:cubicBezTo>
                <a:cubicBezTo>
                  <a:pt x="390" y="486"/>
                  <a:pt x="398" y="486"/>
                  <a:pt x="405" y="489"/>
                </a:cubicBezTo>
                <a:cubicBezTo>
                  <a:pt x="414" y="493"/>
                  <a:pt x="422" y="498"/>
                  <a:pt x="430" y="502"/>
                </a:cubicBezTo>
                <a:cubicBezTo>
                  <a:pt x="437" y="505"/>
                  <a:pt x="444" y="511"/>
                  <a:pt x="452" y="509"/>
                </a:cubicBezTo>
                <a:cubicBezTo>
                  <a:pt x="457" y="509"/>
                  <a:pt x="462" y="507"/>
                  <a:pt x="466" y="504"/>
                </a:cubicBezTo>
                <a:cubicBezTo>
                  <a:pt x="479" y="493"/>
                  <a:pt x="490" y="481"/>
                  <a:pt x="501" y="468"/>
                </a:cubicBezTo>
                <a:cubicBezTo>
                  <a:pt x="508" y="460"/>
                  <a:pt x="508" y="452"/>
                  <a:pt x="504" y="442"/>
                </a:cubicBezTo>
                <a:cubicBezTo>
                  <a:pt x="499" y="434"/>
                  <a:pt x="495" y="425"/>
                  <a:pt x="490" y="417"/>
                </a:cubicBezTo>
                <a:cubicBezTo>
                  <a:pt x="483" y="405"/>
                  <a:pt x="482" y="393"/>
                  <a:pt x="488" y="380"/>
                </a:cubicBezTo>
                <a:cubicBezTo>
                  <a:pt x="490" y="376"/>
                  <a:pt x="493" y="371"/>
                  <a:pt x="495" y="364"/>
                </a:cubicBezTo>
                <a:cubicBezTo>
                  <a:pt x="499" y="354"/>
                  <a:pt x="504" y="345"/>
                  <a:pt x="515" y="341"/>
                </a:cubicBezTo>
                <a:cubicBezTo>
                  <a:pt x="526" y="338"/>
                  <a:pt x="537" y="334"/>
                  <a:pt x="548" y="331"/>
                </a:cubicBezTo>
                <a:cubicBezTo>
                  <a:pt x="556" y="329"/>
                  <a:pt x="565" y="320"/>
                  <a:pt x="565" y="312"/>
                </a:cubicBezTo>
                <a:cubicBezTo>
                  <a:pt x="566" y="300"/>
                  <a:pt x="567" y="287"/>
                  <a:pt x="567" y="275"/>
                </a:cubicBezTo>
                <a:cubicBezTo>
                  <a:pt x="567" y="269"/>
                  <a:pt x="565" y="264"/>
                  <a:pt x="565" y="260"/>
                </a:cubicBezTo>
                <a:close/>
                <a:moveTo>
                  <a:pt x="285" y="355"/>
                </a:moveTo>
                <a:cubicBezTo>
                  <a:pt x="246" y="355"/>
                  <a:pt x="215" y="324"/>
                  <a:pt x="215" y="285"/>
                </a:cubicBezTo>
                <a:cubicBezTo>
                  <a:pt x="215" y="246"/>
                  <a:pt x="246" y="215"/>
                  <a:pt x="285" y="215"/>
                </a:cubicBezTo>
                <a:cubicBezTo>
                  <a:pt x="324" y="215"/>
                  <a:pt x="355" y="246"/>
                  <a:pt x="355" y="285"/>
                </a:cubicBezTo>
                <a:cubicBezTo>
                  <a:pt x="355" y="324"/>
                  <a:pt x="324" y="355"/>
                  <a:pt x="285" y="355"/>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12" name="Freeform 5">
            <a:extLst>
              <a:ext uri="{FF2B5EF4-FFF2-40B4-BE49-F238E27FC236}">
                <a16:creationId xmlns:a16="http://schemas.microsoft.com/office/drawing/2014/main" id="{BB6034FE-DFD8-4D1D-83FB-D8F0A607DDA5}"/>
              </a:ext>
            </a:extLst>
          </p:cNvPr>
          <p:cNvSpPr>
            <a:spLocks noEditPoints="1"/>
          </p:cNvSpPr>
          <p:nvPr userDrawn="1"/>
        </p:nvSpPr>
        <p:spPr bwMode="auto">
          <a:xfrm>
            <a:off x="2577597" y="4314669"/>
            <a:ext cx="1531642" cy="1555225"/>
          </a:xfrm>
          <a:custGeom>
            <a:avLst/>
            <a:gdLst>
              <a:gd name="T0" fmla="*/ 548 w 567"/>
              <a:gd name="T1" fmla="*/ 239 h 571"/>
              <a:gd name="T2" fmla="*/ 495 w 567"/>
              <a:gd name="T3" fmla="*/ 210 h 571"/>
              <a:gd name="T4" fmla="*/ 485 w 567"/>
              <a:gd name="T5" fmla="*/ 162 h 571"/>
              <a:gd name="T6" fmla="*/ 506 w 567"/>
              <a:gd name="T7" fmla="*/ 119 h 571"/>
              <a:gd name="T8" fmla="*/ 465 w 567"/>
              <a:gd name="T9" fmla="*/ 66 h 571"/>
              <a:gd name="T10" fmla="*/ 409 w 567"/>
              <a:gd name="T11" fmla="*/ 79 h 571"/>
              <a:gd name="T12" fmla="*/ 355 w 567"/>
              <a:gd name="T13" fmla="*/ 71 h 571"/>
              <a:gd name="T14" fmla="*/ 330 w 567"/>
              <a:gd name="T15" fmla="*/ 19 h 571"/>
              <a:gd name="T16" fmla="*/ 258 w 567"/>
              <a:gd name="T17" fmla="*/ 1 h 571"/>
              <a:gd name="T18" fmla="*/ 227 w 567"/>
              <a:gd name="T19" fmla="*/ 53 h 571"/>
              <a:gd name="T20" fmla="*/ 186 w 567"/>
              <a:gd name="T21" fmla="*/ 83 h 571"/>
              <a:gd name="T22" fmla="*/ 128 w 567"/>
              <a:gd name="T23" fmla="*/ 64 h 571"/>
              <a:gd name="T24" fmla="*/ 66 w 567"/>
              <a:gd name="T25" fmla="*/ 104 h 571"/>
              <a:gd name="T26" fmla="*/ 81 w 567"/>
              <a:gd name="T27" fmla="*/ 159 h 571"/>
              <a:gd name="T28" fmla="*/ 71 w 567"/>
              <a:gd name="T29" fmla="*/ 214 h 571"/>
              <a:gd name="T30" fmla="*/ 20 w 567"/>
              <a:gd name="T31" fmla="*/ 239 h 571"/>
              <a:gd name="T32" fmla="*/ 2 w 567"/>
              <a:gd name="T33" fmla="*/ 312 h 571"/>
              <a:gd name="T34" fmla="*/ 50 w 567"/>
              <a:gd name="T35" fmla="*/ 341 h 571"/>
              <a:gd name="T36" fmla="*/ 82 w 567"/>
              <a:gd name="T37" fmla="*/ 387 h 571"/>
              <a:gd name="T38" fmla="*/ 82 w 567"/>
              <a:gd name="T39" fmla="*/ 408 h 571"/>
              <a:gd name="T40" fmla="*/ 68 w 567"/>
              <a:gd name="T41" fmla="*/ 470 h 571"/>
              <a:gd name="T42" fmla="*/ 103 w 567"/>
              <a:gd name="T43" fmla="*/ 505 h 571"/>
              <a:gd name="T44" fmla="*/ 153 w 567"/>
              <a:gd name="T45" fmla="*/ 494 h 571"/>
              <a:gd name="T46" fmla="*/ 210 w 567"/>
              <a:gd name="T47" fmla="*/ 500 h 571"/>
              <a:gd name="T48" fmla="*/ 238 w 567"/>
              <a:gd name="T49" fmla="*/ 551 h 571"/>
              <a:gd name="T50" fmla="*/ 273 w 567"/>
              <a:gd name="T51" fmla="*/ 571 h 571"/>
              <a:gd name="T52" fmla="*/ 330 w 567"/>
              <a:gd name="T53" fmla="*/ 551 h 571"/>
              <a:gd name="T54" fmla="*/ 356 w 567"/>
              <a:gd name="T55" fmla="*/ 501 h 571"/>
              <a:gd name="T56" fmla="*/ 405 w 567"/>
              <a:gd name="T57" fmla="*/ 489 h 571"/>
              <a:gd name="T58" fmla="*/ 452 w 567"/>
              <a:gd name="T59" fmla="*/ 509 h 571"/>
              <a:gd name="T60" fmla="*/ 501 w 567"/>
              <a:gd name="T61" fmla="*/ 468 h 571"/>
              <a:gd name="T62" fmla="*/ 490 w 567"/>
              <a:gd name="T63" fmla="*/ 417 h 571"/>
              <a:gd name="T64" fmla="*/ 495 w 567"/>
              <a:gd name="T65" fmla="*/ 364 h 571"/>
              <a:gd name="T66" fmla="*/ 548 w 567"/>
              <a:gd name="T67" fmla="*/ 331 h 571"/>
              <a:gd name="T68" fmla="*/ 567 w 567"/>
              <a:gd name="T69" fmla="*/ 275 h 571"/>
              <a:gd name="T70" fmla="*/ 285 w 567"/>
              <a:gd name="T71" fmla="*/ 355 h 571"/>
              <a:gd name="T72" fmla="*/ 285 w 567"/>
              <a:gd name="T73" fmla="*/ 215 h 571"/>
              <a:gd name="T74" fmla="*/ 285 w 567"/>
              <a:gd name="T75" fmla="*/ 355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67" h="571">
                <a:moveTo>
                  <a:pt x="565" y="260"/>
                </a:moveTo>
                <a:cubicBezTo>
                  <a:pt x="566" y="250"/>
                  <a:pt x="557" y="241"/>
                  <a:pt x="548" y="239"/>
                </a:cubicBezTo>
                <a:cubicBezTo>
                  <a:pt x="537" y="236"/>
                  <a:pt x="526" y="232"/>
                  <a:pt x="515" y="229"/>
                </a:cubicBezTo>
                <a:cubicBezTo>
                  <a:pt x="506" y="227"/>
                  <a:pt x="499" y="219"/>
                  <a:pt x="495" y="210"/>
                </a:cubicBezTo>
                <a:cubicBezTo>
                  <a:pt x="492" y="202"/>
                  <a:pt x="489" y="193"/>
                  <a:pt x="486" y="186"/>
                </a:cubicBezTo>
                <a:cubicBezTo>
                  <a:pt x="480" y="177"/>
                  <a:pt x="480" y="170"/>
                  <a:pt x="485" y="162"/>
                </a:cubicBezTo>
                <a:cubicBezTo>
                  <a:pt x="490" y="153"/>
                  <a:pt x="495" y="145"/>
                  <a:pt x="499" y="137"/>
                </a:cubicBezTo>
                <a:cubicBezTo>
                  <a:pt x="502" y="131"/>
                  <a:pt x="506" y="126"/>
                  <a:pt x="506" y="119"/>
                </a:cubicBezTo>
                <a:cubicBezTo>
                  <a:pt x="507" y="106"/>
                  <a:pt x="499" y="98"/>
                  <a:pt x="492" y="91"/>
                </a:cubicBezTo>
                <a:cubicBezTo>
                  <a:pt x="484" y="82"/>
                  <a:pt x="474" y="74"/>
                  <a:pt x="465" y="66"/>
                </a:cubicBezTo>
                <a:cubicBezTo>
                  <a:pt x="457" y="60"/>
                  <a:pt x="449" y="59"/>
                  <a:pt x="440" y="63"/>
                </a:cubicBezTo>
                <a:cubicBezTo>
                  <a:pt x="430" y="68"/>
                  <a:pt x="420" y="74"/>
                  <a:pt x="409" y="79"/>
                </a:cubicBezTo>
                <a:cubicBezTo>
                  <a:pt x="401" y="84"/>
                  <a:pt x="392" y="86"/>
                  <a:pt x="383" y="83"/>
                </a:cubicBezTo>
                <a:cubicBezTo>
                  <a:pt x="373" y="79"/>
                  <a:pt x="363" y="75"/>
                  <a:pt x="355" y="71"/>
                </a:cubicBezTo>
                <a:cubicBezTo>
                  <a:pt x="348" y="67"/>
                  <a:pt x="342" y="61"/>
                  <a:pt x="340" y="54"/>
                </a:cubicBezTo>
                <a:cubicBezTo>
                  <a:pt x="336" y="42"/>
                  <a:pt x="333" y="30"/>
                  <a:pt x="330" y="19"/>
                </a:cubicBezTo>
                <a:cubicBezTo>
                  <a:pt x="327" y="11"/>
                  <a:pt x="318" y="2"/>
                  <a:pt x="310" y="1"/>
                </a:cubicBezTo>
                <a:cubicBezTo>
                  <a:pt x="293" y="0"/>
                  <a:pt x="276" y="0"/>
                  <a:pt x="258" y="1"/>
                </a:cubicBezTo>
                <a:cubicBezTo>
                  <a:pt x="249" y="2"/>
                  <a:pt x="240" y="9"/>
                  <a:pt x="238" y="18"/>
                </a:cubicBezTo>
                <a:cubicBezTo>
                  <a:pt x="234" y="30"/>
                  <a:pt x="231" y="42"/>
                  <a:pt x="227" y="53"/>
                </a:cubicBezTo>
                <a:cubicBezTo>
                  <a:pt x="225" y="61"/>
                  <a:pt x="219" y="68"/>
                  <a:pt x="212" y="71"/>
                </a:cubicBezTo>
                <a:cubicBezTo>
                  <a:pt x="204" y="75"/>
                  <a:pt x="195" y="79"/>
                  <a:pt x="186" y="83"/>
                </a:cubicBezTo>
                <a:cubicBezTo>
                  <a:pt x="177" y="86"/>
                  <a:pt x="167" y="85"/>
                  <a:pt x="159" y="81"/>
                </a:cubicBezTo>
                <a:cubicBezTo>
                  <a:pt x="149" y="76"/>
                  <a:pt x="138" y="69"/>
                  <a:pt x="128" y="64"/>
                </a:cubicBezTo>
                <a:cubicBezTo>
                  <a:pt x="120" y="60"/>
                  <a:pt x="110" y="60"/>
                  <a:pt x="103" y="66"/>
                </a:cubicBezTo>
                <a:cubicBezTo>
                  <a:pt x="89" y="77"/>
                  <a:pt x="76" y="89"/>
                  <a:pt x="66" y="104"/>
                </a:cubicBezTo>
                <a:cubicBezTo>
                  <a:pt x="60" y="111"/>
                  <a:pt x="60" y="120"/>
                  <a:pt x="64" y="129"/>
                </a:cubicBezTo>
                <a:cubicBezTo>
                  <a:pt x="69" y="139"/>
                  <a:pt x="75" y="149"/>
                  <a:pt x="81" y="159"/>
                </a:cubicBezTo>
                <a:cubicBezTo>
                  <a:pt x="85" y="167"/>
                  <a:pt x="86" y="176"/>
                  <a:pt x="83" y="184"/>
                </a:cubicBezTo>
                <a:cubicBezTo>
                  <a:pt x="79" y="193"/>
                  <a:pt x="75" y="204"/>
                  <a:pt x="71" y="214"/>
                </a:cubicBezTo>
                <a:cubicBezTo>
                  <a:pt x="67" y="221"/>
                  <a:pt x="62" y="226"/>
                  <a:pt x="54" y="229"/>
                </a:cubicBezTo>
                <a:cubicBezTo>
                  <a:pt x="43" y="233"/>
                  <a:pt x="32" y="236"/>
                  <a:pt x="20" y="239"/>
                </a:cubicBezTo>
                <a:cubicBezTo>
                  <a:pt x="11" y="241"/>
                  <a:pt x="3" y="249"/>
                  <a:pt x="1" y="260"/>
                </a:cubicBezTo>
                <a:cubicBezTo>
                  <a:pt x="0" y="277"/>
                  <a:pt x="1" y="295"/>
                  <a:pt x="2" y="312"/>
                </a:cubicBezTo>
                <a:cubicBezTo>
                  <a:pt x="3" y="322"/>
                  <a:pt x="10" y="328"/>
                  <a:pt x="18" y="331"/>
                </a:cubicBezTo>
                <a:cubicBezTo>
                  <a:pt x="29" y="335"/>
                  <a:pt x="39" y="338"/>
                  <a:pt x="50" y="341"/>
                </a:cubicBezTo>
                <a:cubicBezTo>
                  <a:pt x="60" y="344"/>
                  <a:pt x="67" y="350"/>
                  <a:pt x="71" y="360"/>
                </a:cubicBezTo>
                <a:cubicBezTo>
                  <a:pt x="75" y="369"/>
                  <a:pt x="79" y="378"/>
                  <a:pt x="82" y="387"/>
                </a:cubicBezTo>
                <a:cubicBezTo>
                  <a:pt x="84" y="391"/>
                  <a:pt x="88" y="395"/>
                  <a:pt x="85" y="400"/>
                </a:cubicBezTo>
                <a:cubicBezTo>
                  <a:pt x="85" y="403"/>
                  <a:pt x="84" y="405"/>
                  <a:pt x="82" y="408"/>
                </a:cubicBezTo>
                <a:cubicBezTo>
                  <a:pt x="77" y="419"/>
                  <a:pt x="71" y="429"/>
                  <a:pt x="65" y="440"/>
                </a:cubicBezTo>
                <a:cubicBezTo>
                  <a:pt x="60" y="452"/>
                  <a:pt x="60" y="461"/>
                  <a:pt x="68" y="470"/>
                </a:cubicBezTo>
                <a:cubicBezTo>
                  <a:pt x="75" y="477"/>
                  <a:pt x="81" y="484"/>
                  <a:pt x="87" y="490"/>
                </a:cubicBezTo>
                <a:cubicBezTo>
                  <a:pt x="93" y="495"/>
                  <a:pt x="97" y="500"/>
                  <a:pt x="103" y="505"/>
                </a:cubicBezTo>
                <a:cubicBezTo>
                  <a:pt x="110" y="512"/>
                  <a:pt x="119" y="511"/>
                  <a:pt x="127" y="508"/>
                </a:cubicBezTo>
                <a:cubicBezTo>
                  <a:pt x="136" y="503"/>
                  <a:pt x="145" y="498"/>
                  <a:pt x="153" y="494"/>
                </a:cubicBezTo>
                <a:cubicBezTo>
                  <a:pt x="163" y="487"/>
                  <a:pt x="173" y="485"/>
                  <a:pt x="184" y="489"/>
                </a:cubicBezTo>
                <a:cubicBezTo>
                  <a:pt x="193" y="493"/>
                  <a:pt x="201" y="496"/>
                  <a:pt x="210" y="500"/>
                </a:cubicBezTo>
                <a:cubicBezTo>
                  <a:pt x="218" y="503"/>
                  <a:pt x="225" y="509"/>
                  <a:pt x="229" y="518"/>
                </a:cubicBezTo>
                <a:cubicBezTo>
                  <a:pt x="232" y="529"/>
                  <a:pt x="235" y="540"/>
                  <a:pt x="238" y="551"/>
                </a:cubicBezTo>
                <a:cubicBezTo>
                  <a:pt x="240" y="559"/>
                  <a:pt x="244" y="565"/>
                  <a:pt x="252" y="568"/>
                </a:cubicBezTo>
                <a:cubicBezTo>
                  <a:pt x="259" y="570"/>
                  <a:pt x="266" y="570"/>
                  <a:pt x="273" y="571"/>
                </a:cubicBezTo>
                <a:cubicBezTo>
                  <a:pt x="285" y="571"/>
                  <a:pt x="298" y="569"/>
                  <a:pt x="310" y="569"/>
                </a:cubicBezTo>
                <a:cubicBezTo>
                  <a:pt x="319" y="569"/>
                  <a:pt x="328" y="559"/>
                  <a:pt x="330" y="551"/>
                </a:cubicBezTo>
                <a:cubicBezTo>
                  <a:pt x="332" y="541"/>
                  <a:pt x="336" y="530"/>
                  <a:pt x="339" y="520"/>
                </a:cubicBezTo>
                <a:cubicBezTo>
                  <a:pt x="342" y="512"/>
                  <a:pt x="348" y="505"/>
                  <a:pt x="356" y="501"/>
                </a:cubicBezTo>
                <a:cubicBezTo>
                  <a:pt x="365" y="497"/>
                  <a:pt x="374" y="494"/>
                  <a:pt x="383" y="490"/>
                </a:cubicBezTo>
                <a:cubicBezTo>
                  <a:pt x="390" y="486"/>
                  <a:pt x="398" y="486"/>
                  <a:pt x="405" y="489"/>
                </a:cubicBezTo>
                <a:cubicBezTo>
                  <a:pt x="414" y="493"/>
                  <a:pt x="422" y="498"/>
                  <a:pt x="430" y="502"/>
                </a:cubicBezTo>
                <a:cubicBezTo>
                  <a:pt x="437" y="505"/>
                  <a:pt x="444" y="511"/>
                  <a:pt x="452" y="509"/>
                </a:cubicBezTo>
                <a:cubicBezTo>
                  <a:pt x="457" y="509"/>
                  <a:pt x="462" y="507"/>
                  <a:pt x="466" y="504"/>
                </a:cubicBezTo>
                <a:cubicBezTo>
                  <a:pt x="479" y="493"/>
                  <a:pt x="490" y="481"/>
                  <a:pt x="501" y="468"/>
                </a:cubicBezTo>
                <a:cubicBezTo>
                  <a:pt x="508" y="460"/>
                  <a:pt x="508" y="452"/>
                  <a:pt x="504" y="442"/>
                </a:cubicBezTo>
                <a:cubicBezTo>
                  <a:pt x="499" y="434"/>
                  <a:pt x="495" y="425"/>
                  <a:pt x="490" y="417"/>
                </a:cubicBezTo>
                <a:cubicBezTo>
                  <a:pt x="483" y="405"/>
                  <a:pt x="482" y="393"/>
                  <a:pt x="488" y="380"/>
                </a:cubicBezTo>
                <a:cubicBezTo>
                  <a:pt x="490" y="376"/>
                  <a:pt x="493" y="371"/>
                  <a:pt x="495" y="364"/>
                </a:cubicBezTo>
                <a:cubicBezTo>
                  <a:pt x="499" y="354"/>
                  <a:pt x="504" y="345"/>
                  <a:pt x="515" y="341"/>
                </a:cubicBezTo>
                <a:cubicBezTo>
                  <a:pt x="526" y="338"/>
                  <a:pt x="537" y="334"/>
                  <a:pt x="548" y="331"/>
                </a:cubicBezTo>
                <a:cubicBezTo>
                  <a:pt x="556" y="329"/>
                  <a:pt x="565" y="320"/>
                  <a:pt x="565" y="312"/>
                </a:cubicBezTo>
                <a:cubicBezTo>
                  <a:pt x="566" y="300"/>
                  <a:pt x="567" y="287"/>
                  <a:pt x="567" y="275"/>
                </a:cubicBezTo>
                <a:cubicBezTo>
                  <a:pt x="567" y="269"/>
                  <a:pt x="565" y="264"/>
                  <a:pt x="565" y="260"/>
                </a:cubicBezTo>
                <a:close/>
                <a:moveTo>
                  <a:pt x="285" y="355"/>
                </a:moveTo>
                <a:cubicBezTo>
                  <a:pt x="246" y="355"/>
                  <a:pt x="215" y="324"/>
                  <a:pt x="215" y="285"/>
                </a:cubicBezTo>
                <a:cubicBezTo>
                  <a:pt x="215" y="246"/>
                  <a:pt x="246" y="215"/>
                  <a:pt x="285" y="215"/>
                </a:cubicBezTo>
                <a:cubicBezTo>
                  <a:pt x="324" y="215"/>
                  <a:pt x="355" y="246"/>
                  <a:pt x="355" y="285"/>
                </a:cubicBezTo>
                <a:cubicBezTo>
                  <a:pt x="355" y="324"/>
                  <a:pt x="324" y="355"/>
                  <a:pt x="285" y="355"/>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13" name="Freeform 5">
            <a:extLst>
              <a:ext uri="{FF2B5EF4-FFF2-40B4-BE49-F238E27FC236}">
                <a16:creationId xmlns:a16="http://schemas.microsoft.com/office/drawing/2014/main" id="{0EE2C8EF-E786-4A16-94CD-14FA05C18025}"/>
              </a:ext>
            </a:extLst>
          </p:cNvPr>
          <p:cNvSpPr>
            <a:spLocks noEditPoints="1"/>
          </p:cNvSpPr>
          <p:nvPr userDrawn="1"/>
        </p:nvSpPr>
        <p:spPr bwMode="auto">
          <a:xfrm>
            <a:off x="838200" y="4659716"/>
            <a:ext cx="1120667" cy="1137923"/>
          </a:xfrm>
          <a:custGeom>
            <a:avLst/>
            <a:gdLst>
              <a:gd name="T0" fmla="*/ 548 w 567"/>
              <a:gd name="T1" fmla="*/ 239 h 571"/>
              <a:gd name="T2" fmla="*/ 495 w 567"/>
              <a:gd name="T3" fmla="*/ 210 h 571"/>
              <a:gd name="T4" fmla="*/ 485 w 567"/>
              <a:gd name="T5" fmla="*/ 162 h 571"/>
              <a:gd name="T6" fmla="*/ 506 w 567"/>
              <a:gd name="T7" fmla="*/ 119 h 571"/>
              <a:gd name="T8" fmla="*/ 465 w 567"/>
              <a:gd name="T9" fmla="*/ 66 h 571"/>
              <a:gd name="T10" fmla="*/ 409 w 567"/>
              <a:gd name="T11" fmla="*/ 79 h 571"/>
              <a:gd name="T12" fmla="*/ 355 w 567"/>
              <a:gd name="T13" fmla="*/ 71 h 571"/>
              <a:gd name="T14" fmla="*/ 330 w 567"/>
              <a:gd name="T15" fmla="*/ 19 h 571"/>
              <a:gd name="T16" fmla="*/ 258 w 567"/>
              <a:gd name="T17" fmla="*/ 1 h 571"/>
              <a:gd name="T18" fmla="*/ 227 w 567"/>
              <a:gd name="T19" fmla="*/ 53 h 571"/>
              <a:gd name="T20" fmla="*/ 186 w 567"/>
              <a:gd name="T21" fmla="*/ 83 h 571"/>
              <a:gd name="T22" fmla="*/ 128 w 567"/>
              <a:gd name="T23" fmla="*/ 64 h 571"/>
              <a:gd name="T24" fmla="*/ 66 w 567"/>
              <a:gd name="T25" fmla="*/ 104 h 571"/>
              <a:gd name="T26" fmla="*/ 81 w 567"/>
              <a:gd name="T27" fmla="*/ 159 h 571"/>
              <a:gd name="T28" fmla="*/ 71 w 567"/>
              <a:gd name="T29" fmla="*/ 214 h 571"/>
              <a:gd name="T30" fmla="*/ 20 w 567"/>
              <a:gd name="T31" fmla="*/ 239 h 571"/>
              <a:gd name="T32" fmla="*/ 2 w 567"/>
              <a:gd name="T33" fmla="*/ 312 h 571"/>
              <a:gd name="T34" fmla="*/ 50 w 567"/>
              <a:gd name="T35" fmla="*/ 341 h 571"/>
              <a:gd name="T36" fmla="*/ 82 w 567"/>
              <a:gd name="T37" fmla="*/ 387 h 571"/>
              <a:gd name="T38" fmla="*/ 82 w 567"/>
              <a:gd name="T39" fmla="*/ 408 h 571"/>
              <a:gd name="T40" fmla="*/ 68 w 567"/>
              <a:gd name="T41" fmla="*/ 470 h 571"/>
              <a:gd name="T42" fmla="*/ 103 w 567"/>
              <a:gd name="T43" fmla="*/ 505 h 571"/>
              <a:gd name="T44" fmla="*/ 153 w 567"/>
              <a:gd name="T45" fmla="*/ 494 h 571"/>
              <a:gd name="T46" fmla="*/ 210 w 567"/>
              <a:gd name="T47" fmla="*/ 500 h 571"/>
              <a:gd name="T48" fmla="*/ 238 w 567"/>
              <a:gd name="T49" fmla="*/ 551 h 571"/>
              <a:gd name="T50" fmla="*/ 273 w 567"/>
              <a:gd name="T51" fmla="*/ 571 h 571"/>
              <a:gd name="T52" fmla="*/ 330 w 567"/>
              <a:gd name="T53" fmla="*/ 551 h 571"/>
              <a:gd name="T54" fmla="*/ 356 w 567"/>
              <a:gd name="T55" fmla="*/ 501 h 571"/>
              <a:gd name="T56" fmla="*/ 405 w 567"/>
              <a:gd name="T57" fmla="*/ 489 h 571"/>
              <a:gd name="T58" fmla="*/ 452 w 567"/>
              <a:gd name="T59" fmla="*/ 509 h 571"/>
              <a:gd name="T60" fmla="*/ 501 w 567"/>
              <a:gd name="T61" fmla="*/ 468 h 571"/>
              <a:gd name="T62" fmla="*/ 490 w 567"/>
              <a:gd name="T63" fmla="*/ 417 h 571"/>
              <a:gd name="T64" fmla="*/ 495 w 567"/>
              <a:gd name="T65" fmla="*/ 364 h 571"/>
              <a:gd name="T66" fmla="*/ 548 w 567"/>
              <a:gd name="T67" fmla="*/ 331 h 571"/>
              <a:gd name="T68" fmla="*/ 567 w 567"/>
              <a:gd name="T69" fmla="*/ 275 h 571"/>
              <a:gd name="T70" fmla="*/ 285 w 567"/>
              <a:gd name="T71" fmla="*/ 355 h 571"/>
              <a:gd name="T72" fmla="*/ 285 w 567"/>
              <a:gd name="T73" fmla="*/ 215 h 571"/>
              <a:gd name="T74" fmla="*/ 285 w 567"/>
              <a:gd name="T75" fmla="*/ 355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67" h="571">
                <a:moveTo>
                  <a:pt x="565" y="260"/>
                </a:moveTo>
                <a:cubicBezTo>
                  <a:pt x="566" y="250"/>
                  <a:pt x="557" y="241"/>
                  <a:pt x="548" y="239"/>
                </a:cubicBezTo>
                <a:cubicBezTo>
                  <a:pt x="537" y="236"/>
                  <a:pt x="526" y="232"/>
                  <a:pt x="515" y="229"/>
                </a:cubicBezTo>
                <a:cubicBezTo>
                  <a:pt x="506" y="227"/>
                  <a:pt x="499" y="219"/>
                  <a:pt x="495" y="210"/>
                </a:cubicBezTo>
                <a:cubicBezTo>
                  <a:pt x="492" y="202"/>
                  <a:pt x="489" y="193"/>
                  <a:pt x="486" y="186"/>
                </a:cubicBezTo>
                <a:cubicBezTo>
                  <a:pt x="480" y="177"/>
                  <a:pt x="480" y="170"/>
                  <a:pt x="485" y="162"/>
                </a:cubicBezTo>
                <a:cubicBezTo>
                  <a:pt x="490" y="153"/>
                  <a:pt x="495" y="145"/>
                  <a:pt x="499" y="137"/>
                </a:cubicBezTo>
                <a:cubicBezTo>
                  <a:pt x="502" y="131"/>
                  <a:pt x="506" y="126"/>
                  <a:pt x="506" y="119"/>
                </a:cubicBezTo>
                <a:cubicBezTo>
                  <a:pt x="507" y="106"/>
                  <a:pt x="499" y="98"/>
                  <a:pt x="492" y="91"/>
                </a:cubicBezTo>
                <a:cubicBezTo>
                  <a:pt x="484" y="82"/>
                  <a:pt x="474" y="74"/>
                  <a:pt x="465" y="66"/>
                </a:cubicBezTo>
                <a:cubicBezTo>
                  <a:pt x="457" y="60"/>
                  <a:pt x="449" y="59"/>
                  <a:pt x="440" y="63"/>
                </a:cubicBezTo>
                <a:cubicBezTo>
                  <a:pt x="430" y="68"/>
                  <a:pt x="420" y="74"/>
                  <a:pt x="409" y="79"/>
                </a:cubicBezTo>
                <a:cubicBezTo>
                  <a:pt x="401" y="84"/>
                  <a:pt x="392" y="86"/>
                  <a:pt x="383" y="83"/>
                </a:cubicBezTo>
                <a:cubicBezTo>
                  <a:pt x="373" y="79"/>
                  <a:pt x="363" y="75"/>
                  <a:pt x="355" y="71"/>
                </a:cubicBezTo>
                <a:cubicBezTo>
                  <a:pt x="348" y="67"/>
                  <a:pt x="342" y="61"/>
                  <a:pt x="340" y="54"/>
                </a:cubicBezTo>
                <a:cubicBezTo>
                  <a:pt x="336" y="42"/>
                  <a:pt x="333" y="30"/>
                  <a:pt x="330" y="19"/>
                </a:cubicBezTo>
                <a:cubicBezTo>
                  <a:pt x="327" y="11"/>
                  <a:pt x="318" y="2"/>
                  <a:pt x="310" y="1"/>
                </a:cubicBezTo>
                <a:cubicBezTo>
                  <a:pt x="293" y="0"/>
                  <a:pt x="276" y="0"/>
                  <a:pt x="258" y="1"/>
                </a:cubicBezTo>
                <a:cubicBezTo>
                  <a:pt x="249" y="2"/>
                  <a:pt x="240" y="9"/>
                  <a:pt x="238" y="18"/>
                </a:cubicBezTo>
                <a:cubicBezTo>
                  <a:pt x="234" y="30"/>
                  <a:pt x="231" y="42"/>
                  <a:pt x="227" y="53"/>
                </a:cubicBezTo>
                <a:cubicBezTo>
                  <a:pt x="225" y="61"/>
                  <a:pt x="219" y="68"/>
                  <a:pt x="212" y="71"/>
                </a:cubicBezTo>
                <a:cubicBezTo>
                  <a:pt x="204" y="75"/>
                  <a:pt x="195" y="79"/>
                  <a:pt x="186" y="83"/>
                </a:cubicBezTo>
                <a:cubicBezTo>
                  <a:pt x="177" y="86"/>
                  <a:pt x="167" y="85"/>
                  <a:pt x="159" y="81"/>
                </a:cubicBezTo>
                <a:cubicBezTo>
                  <a:pt x="149" y="76"/>
                  <a:pt x="138" y="69"/>
                  <a:pt x="128" y="64"/>
                </a:cubicBezTo>
                <a:cubicBezTo>
                  <a:pt x="120" y="60"/>
                  <a:pt x="110" y="60"/>
                  <a:pt x="103" y="66"/>
                </a:cubicBezTo>
                <a:cubicBezTo>
                  <a:pt x="89" y="77"/>
                  <a:pt x="76" y="89"/>
                  <a:pt x="66" y="104"/>
                </a:cubicBezTo>
                <a:cubicBezTo>
                  <a:pt x="60" y="111"/>
                  <a:pt x="60" y="120"/>
                  <a:pt x="64" y="129"/>
                </a:cubicBezTo>
                <a:cubicBezTo>
                  <a:pt x="69" y="139"/>
                  <a:pt x="75" y="149"/>
                  <a:pt x="81" y="159"/>
                </a:cubicBezTo>
                <a:cubicBezTo>
                  <a:pt x="85" y="167"/>
                  <a:pt x="86" y="176"/>
                  <a:pt x="83" y="184"/>
                </a:cubicBezTo>
                <a:cubicBezTo>
                  <a:pt x="79" y="193"/>
                  <a:pt x="75" y="204"/>
                  <a:pt x="71" y="214"/>
                </a:cubicBezTo>
                <a:cubicBezTo>
                  <a:pt x="67" y="221"/>
                  <a:pt x="62" y="226"/>
                  <a:pt x="54" y="229"/>
                </a:cubicBezTo>
                <a:cubicBezTo>
                  <a:pt x="43" y="233"/>
                  <a:pt x="32" y="236"/>
                  <a:pt x="20" y="239"/>
                </a:cubicBezTo>
                <a:cubicBezTo>
                  <a:pt x="11" y="241"/>
                  <a:pt x="3" y="249"/>
                  <a:pt x="1" y="260"/>
                </a:cubicBezTo>
                <a:cubicBezTo>
                  <a:pt x="0" y="277"/>
                  <a:pt x="1" y="295"/>
                  <a:pt x="2" y="312"/>
                </a:cubicBezTo>
                <a:cubicBezTo>
                  <a:pt x="3" y="322"/>
                  <a:pt x="10" y="328"/>
                  <a:pt x="18" y="331"/>
                </a:cubicBezTo>
                <a:cubicBezTo>
                  <a:pt x="29" y="335"/>
                  <a:pt x="39" y="338"/>
                  <a:pt x="50" y="341"/>
                </a:cubicBezTo>
                <a:cubicBezTo>
                  <a:pt x="60" y="344"/>
                  <a:pt x="67" y="350"/>
                  <a:pt x="71" y="360"/>
                </a:cubicBezTo>
                <a:cubicBezTo>
                  <a:pt x="75" y="369"/>
                  <a:pt x="79" y="378"/>
                  <a:pt x="82" y="387"/>
                </a:cubicBezTo>
                <a:cubicBezTo>
                  <a:pt x="84" y="391"/>
                  <a:pt x="88" y="395"/>
                  <a:pt x="85" y="400"/>
                </a:cubicBezTo>
                <a:cubicBezTo>
                  <a:pt x="85" y="403"/>
                  <a:pt x="84" y="405"/>
                  <a:pt x="82" y="408"/>
                </a:cubicBezTo>
                <a:cubicBezTo>
                  <a:pt x="77" y="419"/>
                  <a:pt x="71" y="429"/>
                  <a:pt x="65" y="440"/>
                </a:cubicBezTo>
                <a:cubicBezTo>
                  <a:pt x="60" y="452"/>
                  <a:pt x="60" y="461"/>
                  <a:pt x="68" y="470"/>
                </a:cubicBezTo>
                <a:cubicBezTo>
                  <a:pt x="75" y="477"/>
                  <a:pt x="81" y="484"/>
                  <a:pt x="87" y="490"/>
                </a:cubicBezTo>
                <a:cubicBezTo>
                  <a:pt x="93" y="495"/>
                  <a:pt x="97" y="500"/>
                  <a:pt x="103" y="505"/>
                </a:cubicBezTo>
                <a:cubicBezTo>
                  <a:pt x="110" y="512"/>
                  <a:pt x="119" y="511"/>
                  <a:pt x="127" y="508"/>
                </a:cubicBezTo>
                <a:cubicBezTo>
                  <a:pt x="136" y="503"/>
                  <a:pt x="145" y="498"/>
                  <a:pt x="153" y="494"/>
                </a:cubicBezTo>
                <a:cubicBezTo>
                  <a:pt x="163" y="487"/>
                  <a:pt x="173" y="485"/>
                  <a:pt x="184" y="489"/>
                </a:cubicBezTo>
                <a:cubicBezTo>
                  <a:pt x="193" y="493"/>
                  <a:pt x="201" y="496"/>
                  <a:pt x="210" y="500"/>
                </a:cubicBezTo>
                <a:cubicBezTo>
                  <a:pt x="218" y="503"/>
                  <a:pt x="225" y="509"/>
                  <a:pt x="229" y="518"/>
                </a:cubicBezTo>
                <a:cubicBezTo>
                  <a:pt x="232" y="529"/>
                  <a:pt x="235" y="540"/>
                  <a:pt x="238" y="551"/>
                </a:cubicBezTo>
                <a:cubicBezTo>
                  <a:pt x="240" y="559"/>
                  <a:pt x="244" y="565"/>
                  <a:pt x="252" y="568"/>
                </a:cubicBezTo>
                <a:cubicBezTo>
                  <a:pt x="259" y="570"/>
                  <a:pt x="266" y="570"/>
                  <a:pt x="273" y="571"/>
                </a:cubicBezTo>
                <a:cubicBezTo>
                  <a:pt x="285" y="571"/>
                  <a:pt x="298" y="569"/>
                  <a:pt x="310" y="569"/>
                </a:cubicBezTo>
                <a:cubicBezTo>
                  <a:pt x="319" y="569"/>
                  <a:pt x="328" y="559"/>
                  <a:pt x="330" y="551"/>
                </a:cubicBezTo>
                <a:cubicBezTo>
                  <a:pt x="332" y="541"/>
                  <a:pt x="336" y="530"/>
                  <a:pt x="339" y="520"/>
                </a:cubicBezTo>
                <a:cubicBezTo>
                  <a:pt x="342" y="512"/>
                  <a:pt x="348" y="505"/>
                  <a:pt x="356" y="501"/>
                </a:cubicBezTo>
                <a:cubicBezTo>
                  <a:pt x="365" y="497"/>
                  <a:pt x="374" y="494"/>
                  <a:pt x="383" y="490"/>
                </a:cubicBezTo>
                <a:cubicBezTo>
                  <a:pt x="390" y="486"/>
                  <a:pt x="398" y="486"/>
                  <a:pt x="405" y="489"/>
                </a:cubicBezTo>
                <a:cubicBezTo>
                  <a:pt x="414" y="493"/>
                  <a:pt x="422" y="498"/>
                  <a:pt x="430" y="502"/>
                </a:cubicBezTo>
                <a:cubicBezTo>
                  <a:pt x="437" y="505"/>
                  <a:pt x="444" y="511"/>
                  <a:pt x="452" y="509"/>
                </a:cubicBezTo>
                <a:cubicBezTo>
                  <a:pt x="457" y="509"/>
                  <a:pt x="462" y="507"/>
                  <a:pt x="466" y="504"/>
                </a:cubicBezTo>
                <a:cubicBezTo>
                  <a:pt x="479" y="493"/>
                  <a:pt x="490" y="481"/>
                  <a:pt x="501" y="468"/>
                </a:cubicBezTo>
                <a:cubicBezTo>
                  <a:pt x="508" y="460"/>
                  <a:pt x="508" y="452"/>
                  <a:pt x="504" y="442"/>
                </a:cubicBezTo>
                <a:cubicBezTo>
                  <a:pt x="499" y="434"/>
                  <a:pt x="495" y="425"/>
                  <a:pt x="490" y="417"/>
                </a:cubicBezTo>
                <a:cubicBezTo>
                  <a:pt x="483" y="405"/>
                  <a:pt x="482" y="393"/>
                  <a:pt x="488" y="380"/>
                </a:cubicBezTo>
                <a:cubicBezTo>
                  <a:pt x="490" y="376"/>
                  <a:pt x="493" y="371"/>
                  <a:pt x="495" y="364"/>
                </a:cubicBezTo>
                <a:cubicBezTo>
                  <a:pt x="499" y="354"/>
                  <a:pt x="504" y="345"/>
                  <a:pt x="515" y="341"/>
                </a:cubicBezTo>
                <a:cubicBezTo>
                  <a:pt x="526" y="338"/>
                  <a:pt x="537" y="334"/>
                  <a:pt x="548" y="331"/>
                </a:cubicBezTo>
                <a:cubicBezTo>
                  <a:pt x="556" y="329"/>
                  <a:pt x="565" y="320"/>
                  <a:pt x="565" y="312"/>
                </a:cubicBezTo>
                <a:cubicBezTo>
                  <a:pt x="566" y="300"/>
                  <a:pt x="567" y="287"/>
                  <a:pt x="567" y="275"/>
                </a:cubicBezTo>
                <a:cubicBezTo>
                  <a:pt x="567" y="269"/>
                  <a:pt x="565" y="264"/>
                  <a:pt x="565" y="260"/>
                </a:cubicBezTo>
                <a:close/>
                <a:moveTo>
                  <a:pt x="285" y="355"/>
                </a:moveTo>
                <a:cubicBezTo>
                  <a:pt x="246" y="355"/>
                  <a:pt x="215" y="324"/>
                  <a:pt x="215" y="285"/>
                </a:cubicBezTo>
                <a:cubicBezTo>
                  <a:pt x="215" y="246"/>
                  <a:pt x="246" y="215"/>
                  <a:pt x="285" y="215"/>
                </a:cubicBezTo>
                <a:cubicBezTo>
                  <a:pt x="324" y="215"/>
                  <a:pt x="355" y="246"/>
                  <a:pt x="355" y="285"/>
                </a:cubicBezTo>
                <a:cubicBezTo>
                  <a:pt x="355" y="324"/>
                  <a:pt x="324" y="355"/>
                  <a:pt x="285" y="355"/>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14" name="Freeform 5">
            <a:extLst>
              <a:ext uri="{FF2B5EF4-FFF2-40B4-BE49-F238E27FC236}">
                <a16:creationId xmlns:a16="http://schemas.microsoft.com/office/drawing/2014/main" id="{5B35F4B1-48A5-458C-A4AC-C3057B266052}"/>
              </a:ext>
            </a:extLst>
          </p:cNvPr>
          <p:cNvSpPr>
            <a:spLocks noEditPoints="1"/>
          </p:cNvSpPr>
          <p:nvPr userDrawn="1"/>
        </p:nvSpPr>
        <p:spPr bwMode="auto">
          <a:xfrm>
            <a:off x="4635812" y="3143739"/>
            <a:ext cx="1120667" cy="1137923"/>
          </a:xfrm>
          <a:custGeom>
            <a:avLst/>
            <a:gdLst>
              <a:gd name="T0" fmla="*/ 548 w 567"/>
              <a:gd name="T1" fmla="*/ 239 h 571"/>
              <a:gd name="T2" fmla="*/ 495 w 567"/>
              <a:gd name="T3" fmla="*/ 210 h 571"/>
              <a:gd name="T4" fmla="*/ 485 w 567"/>
              <a:gd name="T5" fmla="*/ 162 h 571"/>
              <a:gd name="T6" fmla="*/ 506 w 567"/>
              <a:gd name="T7" fmla="*/ 119 h 571"/>
              <a:gd name="T8" fmla="*/ 465 w 567"/>
              <a:gd name="T9" fmla="*/ 66 h 571"/>
              <a:gd name="T10" fmla="*/ 409 w 567"/>
              <a:gd name="T11" fmla="*/ 79 h 571"/>
              <a:gd name="T12" fmla="*/ 355 w 567"/>
              <a:gd name="T13" fmla="*/ 71 h 571"/>
              <a:gd name="T14" fmla="*/ 330 w 567"/>
              <a:gd name="T15" fmla="*/ 19 h 571"/>
              <a:gd name="T16" fmla="*/ 258 w 567"/>
              <a:gd name="T17" fmla="*/ 1 h 571"/>
              <a:gd name="T18" fmla="*/ 227 w 567"/>
              <a:gd name="T19" fmla="*/ 53 h 571"/>
              <a:gd name="T20" fmla="*/ 186 w 567"/>
              <a:gd name="T21" fmla="*/ 83 h 571"/>
              <a:gd name="T22" fmla="*/ 128 w 567"/>
              <a:gd name="T23" fmla="*/ 64 h 571"/>
              <a:gd name="T24" fmla="*/ 66 w 567"/>
              <a:gd name="T25" fmla="*/ 104 h 571"/>
              <a:gd name="T26" fmla="*/ 81 w 567"/>
              <a:gd name="T27" fmla="*/ 159 h 571"/>
              <a:gd name="T28" fmla="*/ 71 w 567"/>
              <a:gd name="T29" fmla="*/ 214 h 571"/>
              <a:gd name="T30" fmla="*/ 20 w 567"/>
              <a:gd name="T31" fmla="*/ 239 h 571"/>
              <a:gd name="T32" fmla="*/ 2 w 567"/>
              <a:gd name="T33" fmla="*/ 312 h 571"/>
              <a:gd name="T34" fmla="*/ 50 w 567"/>
              <a:gd name="T35" fmla="*/ 341 h 571"/>
              <a:gd name="T36" fmla="*/ 82 w 567"/>
              <a:gd name="T37" fmla="*/ 387 h 571"/>
              <a:gd name="T38" fmla="*/ 82 w 567"/>
              <a:gd name="T39" fmla="*/ 408 h 571"/>
              <a:gd name="T40" fmla="*/ 68 w 567"/>
              <a:gd name="T41" fmla="*/ 470 h 571"/>
              <a:gd name="T42" fmla="*/ 103 w 567"/>
              <a:gd name="T43" fmla="*/ 505 h 571"/>
              <a:gd name="T44" fmla="*/ 153 w 567"/>
              <a:gd name="T45" fmla="*/ 494 h 571"/>
              <a:gd name="T46" fmla="*/ 210 w 567"/>
              <a:gd name="T47" fmla="*/ 500 h 571"/>
              <a:gd name="T48" fmla="*/ 238 w 567"/>
              <a:gd name="T49" fmla="*/ 551 h 571"/>
              <a:gd name="T50" fmla="*/ 273 w 567"/>
              <a:gd name="T51" fmla="*/ 571 h 571"/>
              <a:gd name="T52" fmla="*/ 330 w 567"/>
              <a:gd name="T53" fmla="*/ 551 h 571"/>
              <a:gd name="T54" fmla="*/ 356 w 567"/>
              <a:gd name="T55" fmla="*/ 501 h 571"/>
              <a:gd name="T56" fmla="*/ 405 w 567"/>
              <a:gd name="T57" fmla="*/ 489 h 571"/>
              <a:gd name="T58" fmla="*/ 452 w 567"/>
              <a:gd name="T59" fmla="*/ 509 h 571"/>
              <a:gd name="T60" fmla="*/ 501 w 567"/>
              <a:gd name="T61" fmla="*/ 468 h 571"/>
              <a:gd name="T62" fmla="*/ 490 w 567"/>
              <a:gd name="T63" fmla="*/ 417 h 571"/>
              <a:gd name="T64" fmla="*/ 495 w 567"/>
              <a:gd name="T65" fmla="*/ 364 h 571"/>
              <a:gd name="T66" fmla="*/ 548 w 567"/>
              <a:gd name="T67" fmla="*/ 331 h 571"/>
              <a:gd name="T68" fmla="*/ 567 w 567"/>
              <a:gd name="T69" fmla="*/ 275 h 571"/>
              <a:gd name="T70" fmla="*/ 285 w 567"/>
              <a:gd name="T71" fmla="*/ 355 h 571"/>
              <a:gd name="T72" fmla="*/ 285 w 567"/>
              <a:gd name="T73" fmla="*/ 215 h 571"/>
              <a:gd name="T74" fmla="*/ 285 w 567"/>
              <a:gd name="T75" fmla="*/ 355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67" h="571">
                <a:moveTo>
                  <a:pt x="565" y="260"/>
                </a:moveTo>
                <a:cubicBezTo>
                  <a:pt x="566" y="250"/>
                  <a:pt x="557" y="241"/>
                  <a:pt x="548" y="239"/>
                </a:cubicBezTo>
                <a:cubicBezTo>
                  <a:pt x="537" y="236"/>
                  <a:pt x="526" y="232"/>
                  <a:pt x="515" y="229"/>
                </a:cubicBezTo>
                <a:cubicBezTo>
                  <a:pt x="506" y="227"/>
                  <a:pt x="499" y="219"/>
                  <a:pt x="495" y="210"/>
                </a:cubicBezTo>
                <a:cubicBezTo>
                  <a:pt x="492" y="202"/>
                  <a:pt x="489" y="193"/>
                  <a:pt x="486" y="186"/>
                </a:cubicBezTo>
                <a:cubicBezTo>
                  <a:pt x="480" y="177"/>
                  <a:pt x="480" y="170"/>
                  <a:pt x="485" y="162"/>
                </a:cubicBezTo>
                <a:cubicBezTo>
                  <a:pt x="490" y="153"/>
                  <a:pt x="495" y="145"/>
                  <a:pt x="499" y="137"/>
                </a:cubicBezTo>
                <a:cubicBezTo>
                  <a:pt x="502" y="131"/>
                  <a:pt x="506" y="126"/>
                  <a:pt x="506" y="119"/>
                </a:cubicBezTo>
                <a:cubicBezTo>
                  <a:pt x="507" y="106"/>
                  <a:pt x="499" y="98"/>
                  <a:pt x="492" y="91"/>
                </a:cubicBezTo>
                <a:cubicBezTo>
                  <a:pt x="484" y="82"/>
                  <a:pt x="474" y="74"/>
                  <a:pt x="465" y="66"/>
                </a:cubicBezTo>
                <a:cubicBezTo>
                  <a:pt x="457" y="60"/>
                  <a:pt x="449" y="59"/>
                  <a:pt x="440" y="63"/>
                </a:cubicBezTo>
                <a:cubicBezTo>
                  <a:pt x="430" y="68"/>
                  <a:pt x="420" y="74"/>
                  <a:pt x="409" y="79"/>
                </a:cubicBezTo>
                <a:cubicBezTo>
                  <a:pt x="401" y="84"/>
                  <a:pt x="392" y="86"/>
                  <a:pt x="383" y="83"/>
                </a:cubicBezTo>
                <a:cubicBezTo>
                  <a:pt x="373" y="79"/>
                  <a:pt x="363" y="75"/>
                  <a:pt x="355" y="71"/>
                </a:cubicBezTo>
                <a:cubicBezTo>
                  <a:pt x="348" y="67"/>
                  <a:pt x="342" y="61"/>
                  <a:pt x="340" y="54"/>
                </a:cubicBezTo>
                <a:cubicBezTo>
                  <a:pt x="336" y="42"/>
                  <a:pt x="333" y="30"/>
                  <a:pt x="330" y="19"/>
                </a:cubicBezTo>
                <a:cubicBezTo>
                  <a:pt x="327" y="11"/>
                  <a:pt x="318" y="2"/>
                  <a:pt x="310" y="1"/>
                </a:cubicBezTo>
                <a:cubicBezTo>
                  <a:pt x="293" y="0"/>
                  <a:pt x="276" y="0"/>
                  <a:pt x="258" y="1"/>
                </a:cubicBezTo>
                <a:cubicBezTo>
                  <a:pt x="249" y="2"/>
                  <a:pt x="240" y="9"/>
                  <a:pt x="238" y="18"/>
                </a:cubicBezTo>
                <a:cubicBezTo>
                  <a:pt x="234" y="30"/>
                  <a:pt x="231" y="42"/>
                  <a:pt x="227" y="53"/>
                </a:cubicBezTo>
                <a:cubicBezTo>
                  <a:pt x="225" y="61"/>
                  <a:pt x="219" y="68"/>
                  <a:pt x="212" y="71"/>
                </a:cubicBezTo>
                <a:cubicBezTo>
                  <a:pt x="204" y="75"/>
                  <a:pt x="195" y="79"/>
                  <a:pt x="186" y="83"/>
                </a:cubicBezTo>
                <a:cubicBezTo>
                  <a:pt x="177" y="86"/>
                  <a:pt x="167" y="85"/>
                  <a:pt x="159" y="81"/>
                </a:cubicBezTo>
                <a:cubicBezTo>
                  <a:pt x="149" y="76"/>
                  <a:pt x="138" y="69"/>
                  <a:pt x="128" y="64"/>
                </a:cubicBezTo>
                <a:cubicBezTo>
                  <a:pt x="120" y="60"/>
                  <a:pt x="110" y="60"/>
                  <a:pt x="103" y="66"/>
                </a:cubicBezTo>
                <a:cubicBezTo>
                  <a:pt x="89" y="77"/>
                  <a:pt x="76" y="89"/>
                  <a:pt x="66" y="104"/>
                </a:cubicBezTo>
                <a:cubicBezTo>
                  <a:pt x="60" y="111"/>
                  <a:pt x="60" y="120"/>
                  <a:pt x="64" y="129"/>
                </a:cubicBezTo>
                <a:cubicBezTo>
                  <a:pt x="69" y="139"/>
                  <a:pt x="75" y="149"/>
                  <a:pt x="81" y="159"/>
                </a:cubicBezTo>
                <a:cubicBezTo>
                  <a:pt x="85" y="167"/>
                  <a:pt x="86" y="176"/>
                  <a:pt x="83" y="184"/>
                </a:cubicBezTo>
                <a:cubicBezTo>
                  <a:pt x="79" y="193"/>
                  <a:pt x="75" y="204"/>
                  <a:pt x="71" y="214"/>
                </a:cubicBezTo>
                <a:cubicBezTo>
                  <a:pt x="67" y="221"/>
                  <a:pt x="62" y="226"/>
                  <a:pt x="54" y="229"/>
                </a:cubicBezTo>
                <a:cubicBezTo>
                  <a:pt x="43" y="233"/>
                  <a:pt x="32" y="236"/>
                  <a:pt x="20" y="239"/>
                </a:cubicBezTo>
                <a:cubicBezTo>
                  <a:pt x="11" y="241"/>
                  <a:pt x="3" y="249"/>
                  <a:pt x="1" y="260"/>
                </a:cubicBezTo>
                <a:cubicBezTo>
                  <a:pt x="0" y="277"/>
                  <a:pt x="1" y="295"/>
                  <a:pt x="2" y="312"/>
                </a:cubicBezTo>
                <a:cubicBezTo>
                  <a:pt x="3" y="322"/>
                  <a:pt x="10" y="328"/>
                  <a:pt x="18" y="331"/>
                </a:cubicBezTo>
                <a:cubicBezTo>
                  <a:pt x="29" y="335"/>
                  <a:pt x="39" y="338"/>
                  <a:pt x="50" y="341"/>
                </a:cubicBezTo>
                <a:cubicBezTo>
                  <a:pt x="60" y="344"/>
                  <a:pt x="67" y="350"/>
                  <a:pt x="71" y="360"/>
                </a:cubicBezTo>
                <a:cubicBezTo>
                  <a:pt x="75" y="369"/>
                  <a:pt x="79" y="378"/>
                  <a:pt x="82" y="387"/>
                </a:cubicBezTo>
                <a:cubicBezTo>
                  <a:pt x="84" y="391"/>
                  <a:pt x="88" y="395"/>
                  <a:pt x="85" y="400"/>
                </a:cubicBezTo>
                <a:cubicBezTo>
                  <a:pt x="85" y="403"/>
                  <a:pt x="84" y="405"/>
                  <a:pt x="82" y="408"/>
                </a:cubicBezTo>
                <a:cubicBezTo>
                  <a:pt x="77" y="419"/>
                  <a:pt x="71" y="429"/>
                  <a:pt x="65" y="440"/>
                </a:cubicBezTo>
                <a:cubicBezTo>
                  <a:pt x="60" y="452"/>
                  <a:pt x="60" y="461"/>
                  <a:pt x="68" y="470"/>
                </a:cubicBezTo>
                <a:cubicBezTo>
                  <a:pt x="75" y="477"/>
                  <a:pt x="81" y="484"/>
                  <a:pt x="87" y="490"/>
                </a:cubicBezTo>
                <a:cubicBezTo>
                  <a:pt x="93" y="495"/>
                  <a:pt x="97" y="500"/>
                  <a:pt x="103" y="505"/>
                </a:cubicBezTo>
                <a:cubicBezTo>
                  <a:pt x="110" y="512"/>
                  <a:pt x="119" y="511"/>
                  <a:pt x="127" y="508"/>
                </a:cubicBezTo>
                <a:cubicBezTo>
                  <a:pt x="136" y="503"/>
                  <a:pt x="145" y="498"/>
                  <a:pt x="153" y="494"/>
                </a:cubicBezTo>
                <a:cubicBezTo>
                  <a:pt x="163" y="487"/>
                  <a:pt x="173" y="485"/>
                  <a:pt x="184" y="489"/>
                </a:cubicBezTo>
                <a:cubicBezTo>
                  <a:pt x="193" y="493"/>
                  <a:pt x="201" y="496"/>
                  <a:pt x="210" y="500"/>
                </a:cubicBezTo>
                <a:cubicBezTo>
                  <a:pt x="218" y="503"/>
                  <a:pt x="225" y="509"/>
                  <a:pt x="229" y="518"/>
                </a:cubicBezTo>
                <a:cubicBezTo>
                  <a:pt x="232" y="529"/>
                  <a:pt x="235" y="540"/>
                  <a:pt x="238" y="551"/>
                </a:cubicBezTo>
                <a:cubicBezTo>
                  <a:pt x="240" y="559"/>
                  <a:pt x="244" y="565"/>
                  <a:pt x="252" y="568"/>
                </a:cubicBezTo>
                <a:cubicBezTo>
                  <a:pt x="259" y="570"/>
                  <a:pt x="266" y="570"/>
                  <a:pt x="273" y="571"/>
                </a:cubicBezTo>
                <a:cubicBezTo>
                  <a:pt x="285" y="571"/>
                  <a:pt x="298" y="569"/>
                  <a:pt x="310" y="569"/>
                </a:cubicBezTo>
                <a:cubicBezTo>
                  <a:pt x="319" y="569"/>
                  <a:pt x="328" y="559"/>
                  <a:pt x="330" y="551"/>
                </a:cubicBezTo>
                <a:cubicBezTo>
                  <a:pt x="332" y="541"/>
                  <a:pt x="336" y="530"/>
                  <a:pt x="339" y="520"/>
                </a:cubicBezTo>
                <a:cubicBezTo>
                  <a:pt x="342" y="512"/>
                  <a:pt x="348" y="505"/>
                  <a:pt x="356" y="501"/>
                </a:cubicBezTo>
                <a:cubicBezTo>
                  <a:pt x="365" y="497"/>
                  <a:pt x="374" y="494"/>
                  <a:pt x="383" y="490"/>
                </a:cubicBezTo>
                <a:cubicBezTo>
                  <a:pt x="390" y="486"/>
                  <a:pt x="398" y="486"/>
                  <a:pt x="405" y="489"/>
                </a:cubicBezTo>
                <a:cubicBezTo>
                  <a:pt x="414" y="493"/>
                  <a:pt x="422" y="498"/>
                  <a:pt x="430" y="502"/>
                </a:cubicBezTo>
                <a:cubicBezTo>
                  <a:pt x="437" y="505"/>
                  <a:pt x="444" y="511"/>
                  <a:pt x="452" y="509"/>
                </a:cubicBezTo>
                <a:cubicBezTo>
                  <a:pt x="457" y="509"/>
                  <a:pt x="462" y="507"/>
                  <a:pt x="466" y="504"/>
                </a:cubicBezTo>
                <a:cubicBezTo>
                  <a:pt x="479" y="493"/>
                  <a:pt x="490" y="481"/>
                  <a:pt x="501" y="468"/>
                </a:cubicBezTo>
                <a:cubicBezTo>
                  <a:pt x="508" y="460"/>
                  <a:pt x="508" y="452"/>
                  <a:pt x="504" y="442"/>
                </a:cubicBezTo>
                <a:cubicBezTo>
                  <a:pt x="499" y="434"/>
                  <a:pt x="495" y="425"/>
                  <a:pt x="490" y="417"/>
                </a:cubicBezTo>
                <a:cubicBezTo>
                  <a:pt x="483" y="405"/>
                  <a:pt x="482" y="393"/>
                  <a:pt x="488" y="380"/>
                </a:cubicBezTo>
                <a:cubicBezTo>
                  <a:pt x="490" y="376"/>
                  <a:pt x="493" y="371"/>
                  <a:pt x="495" y="364"/>
                </a:cubicBezTo>
                <a:cubicBezTo>
                  <a:pt x="499" y="354"/>
                  <a:pt x="504" y="345"/>
                  <a:pt x="515" y="341"/>
                </a:cubicBezTo>
                <a:cubicBezTo>
                  <a:pt x="526" y="338"/>
                  <a:pt x="537" y="334"/>
                  <a:pt x="548" y="331"/>
                </a:cubicBezTo>
                <a:cubicBezTo>
                  <a:pt x="556" y="329"/>
                  <a:pt x="565" y="320"/>
                  <a:pt x="565" y="312"/>
                </a:cubicBezTo>
                <a:cubicBezTo>
                  <a:pt x="566" y="300"/>
                  <a:pt x="567" y="287"/>
                  <a:pt x="567" y="275"/>
                </a:cubicBezTo>
                <a:cubicBezTo>
                  <a:pt x="567" y="269"/>
                  <a:pt x="565" y="264"/>
                  <a:pt x="565" y="260"/>
                </a:cubicBezTo>
                <a:close/>
                <a:moveTo>
                  <a:pt x="285" y="355"/>
                </a:moveTo>
                <a:cubicBezTo>
                  <a:pt x="246" y="355"/>
                  <a:pt x="215" y="324"/>
                  <a:pt x="215" y="285"/>
                </a:cubicBezTo>
                <a:cubicBezTo>
                  <a:pt x="215" y="246"/>
                  <a:pt x="246" y="215"/>
                  <a:pt x="285" y="215"/>
                </a:cubicBezTo>
                <a:cubicBezTo>
                  <a:pt x="324" y="215"/>
                  <a:pt x="355" y="246"/>
                  <a:pt x="355" y="285"/>
                </a:cubicBezTo>
                <a:cubicBezTo>
                  <a:pt x="355" y="324"/>
                  <a:pt x="324" y="355"/>
                  <a:pt x="285" y="355"/>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15" name="Freeform 5">
            <a:extLst>
              <a:ext uri="{FF2B5EF4-FFF2-40B4-BE49-F238E27FC236}">
                <a16:creationId xmlns:a16="http://schemas.microsoft.com/office/drawing/2014/main" id="{9364571B-005B-4795-99E9-12DB900255FB}"/>
              </a:ext>
            </a:extLst>
          </p:cNvPr>
          <p:cNvSpPr>
            <a:spLocks noEditPoints="1"/>
          </p:cNvSpPr>
          <p:nvPr userDrawn="1"/>
        </p:nvSpPr>
        <p:spPr bwMode="auto">
          <a:xfrm>
            <a:off x="5660008" y="2700624"/>
            <a:ext cx="825661" cy="838375"/>
          </a:xfrm>
          <a:custGeom>
            <a:avLst/>
            <a:gdLst>
              <a:gd name="T0" fmla="*/ 548 w 567"/>
              <a:gd name="T1" fmla="*/ 239 h 571"/>
              <a:gd name="T2" fmla="*/ 495 w 567"/>
              <a:gd name="T3" fmla="*/ 210 h 571"/>
              <a:gd name="T4" fmla="*/ 485 w 567"/>
              <a:gd name="T5" fmla="*/ 162 h 571"/>
              <a:gd name="T6" fmla="*/ 506 w 567"/>
              <a:gd name="T7" fmla="*/ 119 h 571"/>
              <a:gd name="T8" fmla="*/ 465 w 567"/>
              <a:gd name="T9" fmla="*/ 66 h 571"/>
              <a:gd name="T10" fmla="*/ 409 w 567"/>
              <a:gd name="T11" fmla="*/ 79 h 571"/>
              <a:gd name="T12" fmla="*/ 355 w 567"/>
              <a:gd name="T13" fmla="*/ 71 h 571"/>
              <a:gd name="T14" fmla="*/ 330 w 567"/>
              <a:gd name="T15" fmla="*/ 19 h 571"/>
              <a:gd name="T16" fmla="*/ 258 w 567"/>
              <a:gd name="T17" fmla="*/ 1 h 571"/>
              <a:gd name="T18" fmla="*/ 227 w 567"/>
              <a:gd name="T19" fmla="*/ 53 h 571"/>
              <a:gd name="T20" fmla="*/ 186 w 567"/>
              <a:gd name="T21" fmla="*/ 83 h 571"/>
              <a:gd name="T22" fmla="*/ 128 w 567"/>
              <a:gd name="T23" fmla="*/ 64 h 571"/>
              <a:gd name="T24" fmla="*/ 66 w 567"/>
              <a:gd name="T25" fmla="*/ 104 h 571"/>
              <a:gd name="T26" fmla="*/ 81 w 567"/>
              <a:gd name="T27" fmla="*/ 159 h 571"/>
              <a:gd name="T28" fmla="*/ 71 w 567"/>
              <a:gd name="T29" fmla="*/ 214 h 571"/>
              <a:gd name="T30" fmla="*/ 20 w 567"/>
              <a:gd name="T31" fmla="*/ 239 h 571"/>
              <a:gd name="T32" fmla="*/ 2 w 567"/>
              <a:gd name="T33" fmla="*/ 312 h 571"/>
              <a:gd name="T34" fmla="*/ 50 w 567"/>
              <a:gd name="T35" fmla="*/ 341 h 571"/>
              <a:gd name="T36" fmla="*/ 82 w 567"/>
              <a:gd name="T37" fmla="*/ 387 h 571"/>
              <a:gd name="T38" fmla="*/ 82 w 567"/>
              <a:gd name="T39" fmla="*/ 408 h 571"/>
              <a:gd name="T40" fmla="*/ 68 w 567"/>
              <a:gd name="T41" fmla="*/ 470 h 571"/>
              <a:gd name="T42" fmla="*/ 103 w 567"/>
              <a:gd name="T43" fmla="*/ 505 h 571"/>
              <a:gd name="T44" fmla="*/ 153 w 567"/>
              <a:gd name="T45" fmla="*/ 494 h 571"/>
              <a:gd name="T46" fmla="*/ 210 w 567"/>
              <a:gd name="T47" fmla="*/ 500 h 571"/>
              <a:gd name="T48" fmla="*/ 238 w 567"/>
              <a:gd name="T49" fmla="*/ 551 h 571"/>
              <a:gd name="T50" fmla="*/ 273 w 567"/>
              <a:gd name="T51" fmla="*/ 571 h 571"/>
              <a:gd name="T52" fmla="*/ 330 w 567"/>
              <a:gd name="T53" fmla="*/ 551 h 571"/>
              <a:gd name="T54" fmla="*/ 356 w 567"/>
              <a:gd name="T55" fmla="*/ 501 h 571"/>
              <a:gd name="T56" fmla="*/ 405 w 567"/>
              <a:gd name="T57" fmla="*/ 489 h 571"/>
              <a:gd name="T58" fmla="*/ 452 w 567"/>
              <a:gd name="T59" fmla="*/ 509 h 571"/>
              <a:gd name="T60" fmla="*/ 501 w 567"/>
              <a:gd name="T61" fmla="*/ 468 h 571"/>
              <a:gd name="T62" fmla="*/ 490 w 567"/>
              <a:gd name="T63" fmla="*/ 417 h 571"/>
              <a:gd name="T64" fmla="*/ 495 w 567"/>
              <a:gd name="T65" fmla="*/ 364 h 571"/>
              <a:gd name="T66" fmla="*/ 548 w 567"/>
              <a:gd name="T67" fmla="*/ 331 h 571"/>
              <a:gd name="T68" fmla="*/ 567 w 567"/>
              <a:gd name="T69" fmla="*/ 275 h 571"/>
              <a:gd name="T70" fmla="*/ 285 w 567"/>
              <a:gd name="T71" fmla="*/ 355 h 571"/>
              <a:gd name="T72" fmla="*/ 285 w 567"/>
              <a:gd name="T73" fmla="*/ 215 h 571"/>
              <a:gd name="T74" fmla="*/ 285 w 567"/>
              <a:gd name="T75" fmla="*/ 355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67" h="571">
                <a:moveTo>
                  <a:pt x="565" y="260"/>
                </a:moveTo>
                <a:cubicBezTo>
                  <a:pt x="566" y="250"/>
                  <a:pt x="557" y="241"/>
                  <a:pt x="548" y="239"/>
                </a:cubicBezTo>
                <a:cubicBezTo>
                  <a:pt x="537" y="236"/>
                  <a:pt x="526" y="232"/>
                  <a:pt x="515" y="229"/>
                </a:cubicBezTo>
                <a:cubicBezTo>
                  <a:pt x="506" y="227"/>
                  <a:pt x="499" y="219"/>
                  <a:pt x="495" y="210"/>
                </a:cubicBezTo>
                <a:cubicBezTo>
                  <a:pt x="492" y="202"/>
                  <a:pt x="489" y="193"/>
                  <a:pt x="486" y="186"/>
                </a:cubicBezTo>
                <a:cubicBezTo>
                  <a:pt x="480" y="177"/>
                  <a:pt x="480" y="170"/>
                  <a:pt x="485" y="162"/>
                </a:cubicBezTo>
                <a:cubicBezTo>
                  <a:pt x="490" y="153"/>
                  <a:pt x="495" y="145"/>
                  <a:pt x="499" y="137"/>
                </a:cubicBezTo>
                <a:cubicBezTo>
                  <a:pt x="502" y="131"/>
                  <a:pt x="506" y="126"/>
                  <a:pt x="506" y="119"/>
                </a:cubicBezTo>
                <a:cubicBezTo>
                  <a:pt x="507" y="106"/>
                  <a:pt x="499" y="98"/>
                  <a:pt x="492" y="91"/>
                </a:cubicBezTo>
                <a:cubicBezTo>
                  <a:pt x="484" y="82"/>
                  <a:pt x="474" y="74"/>
                  <a:pt x="465" y="66"/>
                </a:cubicBezTo>
                <a:cubicBezTo>
                  <a:pt x="457" y="60"/>
                  <a:pt x="449" y="59"/>
                  <a:pt x="440" y="63"/>
                </a:cubicBezTo>
                <a:cubicBezTo>
                  <a:pt x="430" y="68"/>
                  <a:pt x="420" y="74"/>
                  <a:pt x="409" y="79"/>
                </a:cubicBezTo>
                <a:cubicBezTo>
                  <a:pt x="401" y="84"/>
                  <a:pt x="392" y="86"/>
                  <a:pt x="383" y="83"/>
                </a:cubicBezTo>
                <a:cubicBezTo>
                  <a:pt x="373" y="79"/>
                  <a:pt x="363" y="75"/>
                  <a:pt x="355" y="71"/>
                </a:cubicBezTo>
                <a:cubicBezTo>
                  <a:pt x="348" y="67"/>
                  <a:pt x="342" y="61"/>
                  <a:pt x="340" y="54"/>
                </a:cubicBezTo>
                <a:cubicBezTo>
                  <a:pt x="336" y="42"/>
                  <a:pt x="333" y="30"/>
                  <a:pt x="330" y="19"/>
                </a:cubicBezTo>
                <a:cubicBezTo>
                  <a:pt x="327" y="11"/>
                  <a:pt x="318" y="2"/>
                  <a:pt x="310" y="1"/>
                </a:cubicBezTo>
                <a:cubicBezTo>
                  <a:pt x="293" y="0"/>
                  <a:pt x="276" y="0"/>
                  <a:pt x="258" y="1"/>
                </a:cubicBezTo>
                <a:cubicBezTo>
                  <a:pt x="249" y="2"/>
                  <a:pt x="240" y="9"/>
                  <a:pt x="238" y="18"/>
                </a:cubicBezTo>
                <a:cubicBezTo>
                  <a:pt x="234" y="30"/>
                  <a:pt x="231" y="42"/>
                  <a:pt x="227" y="53"/>
                </a:cubicBezTo>
                <a:cubicBezTo>
                  <a:pt x="225" y="61"/>
                  <a:pt x="219" y="68"/>
                  <a:pt x="212" y="71"/>
                </a:cubicBezTo>
                <a:cubicBezTo>
                  <a:pt x="204" y="75"/>
                  <a:pt x="195" y="79"/>
                  <a:pt x="186" y="83"/>
                </a:cubicBezTo>
                <a:cubicBezTo>
                  <a:pt x="177" y="86"/>
                  <a:pt x="167" y="85"/>
                  <a:pt x="159" y="81"/>
                </a:cubicBezTo>
                <a:cubicBezTo>
                  <a:pt x="149" y="76"/>
                  <a:pt x="138" y="69"/>
                  <a:pt x="128" y="64"/>
                </a:cubicBezTo>
                <a:cubicBezTo>
                  <a:pt x="120" y="60"/>
                  <a:pt x="110" y="60"/>
                  <a:pt x="103" y="66"/>
                </a:cubicBezTo>
                <a:cubicBezTo>
                  <a:pt x="89" y="77"/>
                  <a:pt x="76" y="89"/>
                  <a:pt x="66" y="104"/>
                </a:cubicBezTo>
                <a:cubicBezTo>
                  <a:pt x="60" y="111"/>
                  <a:pt x="60" y="120"/>
                  <a:pt x="64" y="129"/>
                </a:cubicBezTo>
                <a:cubicBezTo>
                  <a:pt x="69" y="139"/>
                  <a:pt x="75" y="149"/>
                  <a:pt x="81" y="159"/>
                </a:cubicBezTo>
                <a:cubicBezTo>
                  <a:pt x="85" y="167"/>
                  <a:pt x="86" y="176"/>
                  <a:pt x="83" y="184"/>
                </a:cubicBezTo>
                <a:cubicBezTo>
                  <a:pt x="79" y="193"/>
                  <a:pt x="75" y="204"/>
                  <a:pt x="71" y="214"/>
                </a:cubicBezTo>
                <a:cubicBezTo>
                  <a:pt x="67" y="221"/>
                  <a:pt x="62" y="226"/>
                  <a:pt x="54" y="229"/>
                </a:cubicBezTo>
                <a:cubicBezTo>
                  <a:pt x="43" y="233"/>
                  <a:pt x="32" y="236"/>
                  <a:pt x="20" y="239"/>
                </a:cubicBezTo>
                <a:cubicBezTo>
                  <a:pt x="11" y="241"/>
                  <a:pt x="3" y="249"/>
                  <a:pt x="1" y="260"/>
                </a:cubicBezTo>
                <a:cubicBezTo>
                  <a:pt x="0" y="277"/>
                  <a:pt x="1" y="295"/>
                  <a:pt x="2" y="312"/>
                </a:cubicBezTo>
                <a:cubicBezTo>
                  <a:pt x="3" y="322"/>
                  <a:pt x="10" y="328"/>
                  <a:pt x="18" y="331"/>
                </a:cubicBezTo>
                <a:cubicBezTo>
                  <a:pt x="29" y="335"/>
                  <a:pt x="39" y="338"/>
                  <a:pt x="50" y="341"/>
                </a:cubicBezTo>
                <a:cubicBezTo>
                  <a:pt x="60" y="344"/>
                  <a:pt x="67" y="350"/>
                  <a:pt x="71" y="360"/>
                </a:cubicBezTo>
                <a:cubicBezTo>
                  <a:pt x="75" y="369"/>
                  <a:pt x="79" y="378"/>
                  <a:pt x="82" y="387"/>
                </a:cubicBezTo>
                <a:cubicBezTo>
                  <a:pt x="84" y="391"/>
                  <a:pt x="88" y="395"/>
                  <a:pt x="85" y="400"/>
                </a:cubicBezTo>
                <a:cubicBezTo>
                  <a:pt x="85" y="403"/>
                  <a:pt x="84" y="405"/>
                  <a:pt x="82" y="408"/>
                </a:cubicBezTo>
                <a:cubicBezTo>
                  <a:pt x="77" y="419"/>
                  <a:pt x="71" y="429"/>
                  <a:pt x="65" y="440"/>
                </a:cubicBezTo>
                <a:cubicBezTo>
                  <a:pt x="60" y="452"/>
                  <a:pt x="60" y="461"/>
                  <a:pt x="68" y="470"/>
                </a:cubicBezTo>
                <a:cubicBezTo>
                  <a:pt x="75" y="477"/>
                  <a:pt x="81" y="484"/>
                  <a:pt x="87" y="490"/>
                </a:cubicBezTo>
                <a:cubicBezTo>
                  <a:pt x="93" y="495"/>
                  <a:pt x="97" y="500"/>
                  <a:pt x="103" y="505"/>
                </a:cubicBezTo>
                <a:cubicBezTo>
                  <a:pt x="110" y="512"/>
                  <a:pt x="119" y="511"/>
                  <a:pt x="127" y="508"/>
                </a:cubicBezTo>
                <a:cubicBezTo>
                  <a:pt x="136" y="503"/>
                  <a:pt x="145" y="498"/>
                  <a:pt x="153" y="494"/>
                </a:cubicBezTo>
                <a:cubicBezTo>
                  <a:pt x="163" y="487"/>
                  <a:pt x="173" y="485"/>
                  <a:pt x="184" y="489"/>
                </a:cubicBezTo>
                <a:cubicBezTo>
                  <a:pt x="193" y="493"/>
                  <a:pt x="201" y="496"/>
                  <a:pt x="210" y="500"/>
                </a:cubicBezTo>
                <a:cubicBezTo>
                  <a:pt x="218" y="503"/>
                  <a:pt x="225" y="509"/>
                  <a:pt x="229" y="518"/>
                </a:cubicBezTo>
                <a:cubicBezTo>
                  <a:pt x="232" y="529"/>
                  <a:pt x="235" y="540"/>
                  <a:pt x="238" y="551"/>
                </a:cubicBezTo>
                <a:cubicBezTo>
                  <a:pt x="240" y="559"/>
                  <a:pt x="244" y="565"/>
                  <a:pt x="252" y="568"/>
                </a:cubicBezTo>
                <a:cubicBezTo>
                  <a:pt x="259" y="570"/>
                  <a:pt x="266" y="570"/>
                  <a:pt x="273" y="571"/>
                </a:cubicBezTo>
                <a:cubicBezTo>
                  <a:pt x="285" y="571"/>
                  <a:pt x="298" y="569"/>
                  <a:pt x="310" y="569"/>
                </a:cubicBezTo>
                <a:cubicBezTo>
                  <a:pt x="319" y="569"/>
                  <a:pt x="328" y="559"/>
                  <a:pt x="330" y="551"/>
                </a:cubicBezTo>
                <a:cubicBezTo>
                  <a:pt x="332" y="541"/>
                  <a:pt x="336" y="530"/>
                  <a:pt x="339" y="520"/>
                </a:cubicBezTo>
                <a:cubicBezTo>
                  <a:pt x="342" y="512"/>
                  <a:pt x="348" y="505"/>
                  <a:pt x="356" y="501"/>
                </a:cubicBezTo>
                <a:cubicBezTo>
                  <a:pt x="365" y="497"/>
                  <a:pt x="374" y="494"/>
                  <a:pt x="383" y="490"/>
                </a:cubicBezTo>
                <a:cubicBezTo>
                  <a:pt x="390" y="486"/>
                  <a:pt x="398" y="486"/>
                  <a:pt x="405" y="489"/>
                </a:cubicBezTo>
                <a:cubicBezTo>
                  <a:pt x="414" y="493"/>
                  <a:pt x="422" y="498"/>
                  <a:pt x="430" y="502"/>
                </a:cubicBezTo>
                <a:cubicBezTo>
                  <a:pt x="437" y="505"/>
                  <a:pt x="444" y="511"/>
                  <a:pt x="452" y="509"/>
                </a:cubicBezTo>
                <a:cubicBezTo>
                  <a:pt x="457" y="509"/>
                  <a:pt x="462" y="507"/>
                  <a:pt x="466" y="504"/>
                </a:cubicBezTo>
                <a:cubicBezTo>
                  <a:pt x="479" y="493"/>
                  <a:pt x="490" y="481"/>
                  <a:pt x="501" y="468"/>
                </a:cubicBezTo>
                <a:cubicBezTo>
                  <a:pt x="508" y="460"/>
                  <a:pt x="508" y="452"/>
                  <a:pt x="504" y="442"/>
                </a:cubicBezTo>
                <a:cubicBezTo>
                  <a:pt x="499" y="434"/>
                  <a:pt x="495" y="425"/>
                  <a:pt x="490" y="417"/>
                </a:cubicBezTo>
                <a:cubicBezTo>
                  <a:pt x="483" y="405"/>
                  <a:pt x="482" y="393"/>
                  <a:pt x="488" y="380"/>
                </a:cubicBezTo>
                <a:cubicBezTo>
                  <a:pt x="490" y="376"/>
                  <a:pt x="493" y="371"/>
                  <a:pt x="495" y="364"/>
                </a:cubicBezTo>
                <a:cubicBezTo>
                  <a:pt x="499" y="354"/>
                  <a:pt x="504" y="345"/>
                  <a:pt x="515" y="341"/>
                </a:cubicBezTo>
                <a:cubicBezTo>
                  <a:pt x="526" y="338"/>
                  <a:pt x="537" y="334"/>
                  <a:pt x="548" y="331"/>
                </a:cubicBezTo>
                <a:cubicBezTo>
                  <a:pt x="556" y="329"/>
                  <a:pt x="565" y="320"/>
                  <a:pt x="565" y="312"/>
                </a:cubicBezTo>
                <a:cubicBezTo>
                  <a:pt x="566" y="300"/>
                  <a:pt x="567" y="287"/>
                  <a:pt x="567" y="275"/>
                </a:cubicBezTo>
                <a:cubicBezTo>
                  <a:pt x="567" y="269"/>
                  <a:pt x="565" y="264"/>
                  <a:pt x="565" y="260"/>
                </a:cubicBezTo>
                <a:close/>
                <a:moveTo>
                  <a:pt x="285" y="355"/>
                </a:moveTo>
                <a:cubicBezTo>
                  <a:pt x="246" y="355"/>
                  <a:pt x="215" y="324"/>
                  <a:pt x="215" y="285"/>
                </a:cubicBezTo>
                <a:cubicBezTo>
                  <a:pt x="215" y="246"/>
                  <a:pt x="246" y="215"/>
                  <a:pt x="285" y="215"/>
                </a:cubicBezTo>
                <a:cubicBezTo>
                  <a:pt x="324" y="215"/>
                  <a:pt x="355" y="246"/>
                  <a:pt x="355" y="285"/>
                </a:cubicBezTo>
                <a:cubicBezTo>
                  <a:pt x="355" y="324"/>
                  <a:pt x="324" y="355"/>
                  <a:pt x="285" y="355"/>
                </a:cubicBezTo>
                <a:close/>
              </a:path>
            </a:pathLst>
          </a:custGeom>
          <a:solidFill>
            <a:schemeClr val="accent6">
              <a:lumMod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16" name="Oval 51">
            <a:extLst>
              <a:ext uri="{FF2B5EF4-FFF2-40B4-BE49-F238E27FC236}">
                <a16:creationId xmlns:a16="http://schemas.microsoft.com/office/drawing/2014/main" id="{818F87E3-28EE-49E3-AA88-A588C58364E2}"/>
              </a:ext>
            </a:extLst>
          </p:cNvPr>
          <p:cNvSpPr/>
          <p:nvPr userDrawn="1"/>
        </p:nvSpPr>
        <p:spPr>
          <a:xfrm>
            <a:off x="7196462" y="3635110"/>
            <a:ext cx="325386" cy="32538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2" name="Textplatzhalter 21">
            <a:extLst>
              <a:ext uri="{FF2B5EF4-FFF2-40B4-BE49-F238E27FC236}">
                <a16:creationId xmlns:a16="http://schemas.microsoft.com/office/drawing/2014/main" id="{D17BD2BA-974D-4495-8167-97D7DB816D0F}"/>
              </a:ext>
            </a:extLst>
          </p:cNvPr>
          <p:cNvSpPr>
            <a:spLocks noGrp="1"/>
          </p:cNvSpPr>
          <p:nvPr>
            <p:ph type="body" sz="quarter" idx="12" hasCustomPrompt="1"/>
          </p:nvPr>
        </p:nvSpPr>
        <p:spPr>
          <a:xfrm>
            <a:off x="7712075" y="1962293"/>
            <a:ext cx="3641725" cy="466725"/>
          </a:xfrm>
        </p:spPr>
        <p:txBody>
          <a:bodyPr anchor="ctr">
            <a:normAutofit/>
          </a:bodyPr>
          <a:lstStyle>
            <a:lvl1pPr marL="0" indent="0">
              <a:buNone/>
              <a:defRPr sz="2400"/>
            </a:lvl1pPr>
            <a:lvl2pPr marL="457200" indent="0">
              <a:buNone/>
              <a:defRPr/>
            </a:lvl2pPr>
            <a:lvl3pPr marL="914400" indent="0">
              <a:buNone/>
              <a:defRPr/>
            </a:lvl3pPr>
            <a:lvl4pPr marL="1371600" indent="0">
              <a:buNone/>
              <a:defRPr/>
            </a:lvl4pPr>
            <a:lvl5pPr marL="1828800" indent="0">
              <a:buNone/>
              <a:defRPr/>
            </a:lvl5pPr>
          </a:lstStyle>
          <a:p>
            <a:pPr lvl="0"/>
            <a:r>
              <a:rPr lang="de-DE"/>
              <a:t>Information bearbeiten</a:t>
            </a:r>
          </a:p>
        </p:txBody>
      </p:sp>
      <p:sp>
        <p:nvSpPr>
          <p:cNvPr id="23" name="Textplatzhalter 21">
            <a:extLst>
              <a:ext uri="{FF2B5EF4-FFF2-40B4-BE49-F238E27FC236}">
                <a16:creationId xmlns:a16="http://schemas.microsoft.com/office/drawing/2014/main" id="{08E27228-5BFB-47FA-8D24-DE90C14FC177}"/>
              </a:ext>
            </a:extLst>
          </p:cNvPr>
          <p:cNvSpPr>
            <a:spLocks noGrp="1"/>
          </p:cNvSpPr>
          <p:nvPr>
            <p:ph type="body" sz="quarter" idx="13" hasCustomPrompt="1"/>
          </p:nvPr>
        </p:nvSpPr>
        <p:spPr>
          <a:xfrm>
            <a:off x="7712075" y="2772993"/>
            <a:ext cx="3641725" cy="466725"/>
          </a:xfrm>
        </p:spPr>
        <p:txBody>
          <a:bodyPr anchor="ctr"/>
          <a:lstStyle>
            <a:lvl1pPr marL="0" indent="0">
              <a:buNone/>
              <a:defRPr sz="2400"/>
            </a:lvl1pPr>
            <a:lvl2pPr marL="457200" indent="0">
              <a:buNone/>
              <a:defRPr/>
            </a:lvl2pPr>
            <a:lvl3pPr marL="914400" indent="0">
              <a:buNone/>
              <a:defRPr/>
            </a:lvl3pPr>
            <a:lvl4pPr marL="1371600" indent="0">
              <a:buNone/>
              <a:defRPr/>
            </a:lvl4pPr>
            <a:lvl5pPr marL="1828800" indent="0">
              <a:buNone/>
              <a:defRPr/>
            </a:lvl5pPr>
          </a:lstStyle>
          <a:p>
            <a:pPr lvl="0"/>
            <a:r>
              <a:rPr lang="de-DE"/>
              <a:t>Planung bearbeiten</a:t>
            </a:r>
          </a:p>
        </p:txBody>
      </p:sp>
      <p:sp>
        <p:nvSpPr>
          <p:cNvPr id="24" name="Textplatzhalter 21">
            <a:extLst>
              <a:ext uri="{FF2B5EF4-FFF2-40B4-BE49-F238E27FC236}">
                <a16:creationId xmlns:a16="http://schemas.microsoft.com/office/drawing/2014/main" id="{688F04D0-D938-4BF2-865C-7DAF353A0E71}"/>
              </a:ext>
            </a:extLst>
          </p:cNvPr>
          <p:cNvSpPr>
            <a:spLocks noGrp="1"/>
          </p:cNvSpPr>
          <p:nvPr>
            <p:ph type="body" sz="quarter" idx="14" hasCustomPrompt="1"/>
          </p:nvPr>
        </p:nvSpPr>
        <p:spPr>
          <a:xfrm>
            <a:off x="7712074" y="3579132"/>
            <a:ext cx="3641725" cy="466725"/>
          </a:xfrm>
        </p:spPr>
        <p:txBody>
          <a:bodyPr anchor="ctr"/>
          <a:lstStyle>
            <a:lvl1pPr marL="0" indent="0">
              <a:buNone/>
              <a:defRPr sz="2400"/>
            </a:lvl1pPr>
            <a:lvl2pPr marL="457200" indent="0">
              <a:buNone/>
              <a:defRPr/>
            </a:lvl2pPr>
            <a:lvl3pPr marL="914400" indent="0">
              <a:buNone/>
              <a:defRPr/>
            </a:lvl3pPr>
            <a:lvl4pPr marL="1371600" indent="0">
              <a:buNone/>
              <a:defRPr/>
            </a:lvl4pPr>
            <a:lvl5pPr marL="1828800" indent="0">
              <a:buNone/>
              <a:defRPr/>
            </a:lvl5pPr>
          </a:lstStyle>
          <a:p>
            <a:pPr lvl="0"/>
            <a:r>
              <a:rPr lang="de-DE"/>
              <a:t>Entscheidung bearbeiten</a:t>
            </a:r>
          </a:p>
        </p:txBody>
      </p:sp>
      <p:sp>
        <p:nvSpPr>
          <p:cNvPr id="25" name="Textplatzhalter 21">
            <a:extLst>
              <a:ext uri="{FF2B5EF4-FFF2-40B4-BE49-F238E27FC236}">
                <a16:creationId xmlns:a16="http://schemas.microsoft.com/office/drawing/2014/main" id="{0212DFD3-93DF-4E01-A853-8335CC7E533B}"/>
              </a:ext>
            </a:extLst>
          </p:cNvPr>
          <p:cNvSpPr>
            <a:spLocks noGrp="1"/>
          </p:cNvSpPr>
          <p:nvPr>
            <p:ph type="body" sz="quarter" idx="15" hasCustomPrompt="1"/>
          </p:nvPr>
        </p:nvSpPr>
        <p:spPr>
          <a:xfrm>
            <a:off x="7712074" y="4320586"/>
            <a:ext cx="3641725" cy="466725"/>
          </a:xfrm>
        </p:spPr>
        <p:txBody>
          <a:bodyPr anchor="ctr">
            <a:normAutofit/>
          </a:bodyPr>
          <a:lstStyle>
            <a:lvl1pPr marL="0" indent="0">
              <a:buNone/>
              <a:defRPr sz="2400"/>
            </a:lvl1pPr>
            <a:lvl2pPr marL="457200" indent="0">
              <a:buNone/>
              <a:defRPr/>
            </a:lvl2pPr>
            <a:lvl3pPr marL="914400" indent="0">
              <a:buNone/>
              <a:defRPr/>
            </a:lvl3pPr>
            <a:lvl4pPr marL="1371600" indent="0">
              <a:buNone/>
              <a:defRPr/>
            </a:lvl4pPr>
            <a:lvl5pPr marL="1828800" indent="0">
              <a:buNone/>
              <a:defRPr/>
            </a:lvl5pPr>
          </a:lstStyle>
          <a:p>
            <a:pPr lvl="0"/>
            <a:r>
              <a:rPr lang="de-DE"/>
              <a:t>Ausführung bearbeiten</a:t>
            </a:r>
          </a:p>
        </p:txBody>
      </p:sp>
      <p:sp>
        <p:nvSpPr>
          <p:cNvPr id="26" name="Textplatzhalter 21">
            <a:extLst>
              <a:ext uri="{FF2B5EF4-FFF2-40B4-BE49-F238E27FC236}">
                <a16:creationId xmlns:a16="http://schemas.microsoft.com/office/drawing/2014/main" id="{EA77D13B-14D3-4202-99FD-B67E83170EC4}"/>
              </a:ext>
            </a:extLst>
          </p:cNvPr>
          <p:cNvSpPr>
            <a:spLocks noGrp="1"/>
          </p:cNvSpPr>
          <p:nvPr>
            <p:ph type="body" sz="quarter" idx="16" hasCustomPrompt="1"/>
          </p:nvPr>
        </p:nvSpPr>
        <p:spPr>
          <a:xfrm>
            <a:off x="7712074" y="5131286"/>
            <a:ext cx="3641725" cy="466725"/>
          </a:xfrm>
        </p:spPr>
        <p:txBody>
          <a:bodyPr anchor="ctr"/>
          <a:lstStyle>
            <a:lvl1pPr marL="0" indent="0">
              <a:buNone/>
              <a:defRPr sz="2400"/>
            </a:lvl1pPr>
            <a:lvl2pPr marL="457200" indent="0">
              <a:buNone/>
              <a:defRPr/>
            </a:lvl2pPr>
            <a:lvl3pPr marL="914400" indent="0">
              <a:buNone/>
              <a:defRPr/>
            </a:lvl3pPr>
            <a:lvl4pPr marL="1371600" indent="0">
              <a:buNone/>
              <a:defRPr/>
            </a:lvl4pPr>
            <a:lvl5pPr marL="1828800" indent="0">
              <a:buNone/>
              <a:defRPr/>
            </a:lvl5pPr>
          </a:lstStyle>
          <a:p>
            <a:pPr lvl="0"/>
            <a:r>
              <a:rPr lang="de-DE"/>
              <a:t>Bewertung bearbeiten</a:t>
            </a:r>
          </a:p>
        </p:txBody>
      </p:sp>
      <p:sp>
        <p:nvSpPr>
          <p:cNvPr id="27" name="Textplatzhalter 21">
            <a:extLst>
              <a:ext uri="{FF2B5EF4-FFF2-40B4-BE49-F238E27FC236}">
                <a16:creationId xmlns:a16="http://schemas.microsoft.com/office/drawing/2014/main" id="{1963B658-184E-4A6C-BE16-B15A06CA6F22}"/>
              </a:ext>
            </a:extLst>
          </p:cNvPr>
          <p:cNvSpPr>
            <a:spLocks noGrp="1"/>
          </p:cNvSpPr>
          <p:nvPr>
            <p:ph type="body" sz="quarter" idx="17" hasCustomPrompt="1"/>
          </p:nvPr>
        </p:nvSpPr>
        <p:spPr>
          <a:xfrm>
            <a:off x="7712073" y="5937425"/>
            <a:ext cx="3641725" cy="466725"/>
          </a:xfrm>
        </p:spPr>
        <p:txBody>
          <a:bodyPr anchor="ctr"/>
          <a:lstStyle>
            <a:lvl1pPr marL="0" indent="0">
              <a:buNone/>
              <a:defRPr sz="2400"/>
            </a:lvl1pPr>
            <a:lvl2pPr marL="457200" indent="0">
              <a:buNone/>
              <a:defRPr/>
            </a:lvl2pPr>
            <a:lvl3pPr marL="914400" indent="0">
              <a:buNone/>
              <a:defRPr/>
            </a:lvl3pPr>
            <a:lvl4pPr marL="1371600" indent="0">
              <a:buNone/>
              <a:defRPr/>
            </a:lvl4pPr>
            <a:lvl5pPr marL="1828800" indent="0">
              <a:buNone/>
              <a:defRPr/>
            </a:lvl5pPr>
          </a:lstStyle>
          <a:p>
            <a:pPr lvl="0"/>
            <a:r>
              <a:rPr lang="de-DE"/>
              <a:t>Beurteilung bearbeiten</a:t>
            </a:r>
          </a:p>
        </p:txBody>
      </p:sp>
    </p:spTree>
    <p:extLst>
      <p:ext uri="{BB962C8B-B14F-4D97-AF65-F5344CB8AC3E}">
        <p14:creationId xmlns:p14="http://schemas.microsoft.com/office/powerpoint/2010/main" val="12666607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Meilenstein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7679F3A-E29D-4A32-A1CD-0D7DB528F9D8}"/>
              </a:ext>
            </a:extLst>
          </p:cNvPr>
          <p:cNvSpPr>
            <a:spLocks noGrp="1"/>
          </p:cNvSpPr>
          <p:nvPr>
            <p:ph type="title"/>
          </p:nvPr>
        </p:nvSpPr>
        <p:spPr>
          <a:xfrm>
            <a:off x="838200" y="365125"/>
            <a:ext cx="5808474" cy="1325563"/>
          </a:xfrm>
        </p:spPr>
        <p:txBody>
          <a:bodyPr>
            <a:normAutofit/>
          </a:bodyPr>
          <a:lstStyle>
            <a:lvl1pPr>
              <a:defRPr sz="3600"/>
            </a:lvl1pPr>
          </a:lstStyle>
          <a:p>
            <a:r>
              <a:rPr lang="de-DE"/>
              <a:t>Mastertitelformat bearbeiten</a:t>
            </a:r>
          </a:p>
        </p:txBody>
      </p:sp>
      <p:sp>
        <p:nvSpPr>
          <p:cNvPr id="4" name="Foliennummernplatzhalter 3">
            <a:extLst>
              <a:ext uri="{FF2B5EF4-FFF2-40B4-BE49-F238E27FC236}">
                <a16:creationId xmlns:a16="http://schemas.microsoft.com/office/drawing/2014/main" id="{30571918-4A84-4AD3-B36B-EC29C7B0FB1A}"/>
              </a:ext>
            </a:extLst>
          </p:cNvPr>
          <p:cNvSpPr>
            <a:spLocks noGrp="1"/>
          </p:cNvSpPr>
          <p:nvPr>
            <p:ph type="sldNum" sz="quarter" idx="11"/>
          </p:nvPr>
        </p:nvSpPr>
        <p:spPr/>
        <p:txBody>
          <a:bodyPr/>
          <a:lstStyle/>
          <a:p>
            <a:fld id="{220E9848-9980-4EE8-A594-CE72B96AA28E}" type="slidenum">
              <a:rPr lang="de-DE" smtClean="0"/>
              <a:pPr/>
              <a:t>‹Nr.›</a:t>
            </a:fld>
            <a:endParaRPr lang="de-DE"/>
          </a:p>
        </p:txBody>
      </p:sp>
      <p:grpSp>
        <p:nvGrpSpPr>
          <p:cNvPr id="5" name="Group 7">
            <a:extLst>
              <a:ext uri="{FF2B5EF4-FFF2-40B4-BE49-F238E27FC236}">
                <a16:creationId xmlns:a16="http://schemas.microsoft.com/office/drawing/2014/main" id="{3FC31C22-7329-4B85-A58B-BAC4E118D612}"/>
              </a:ext>
            </a:extLst>
          </p:cNvPr>
          <p:cNvGrpSpPr/>
          <p:nvPr userDrawn="1"/>
        </p:nvGrpSpPr>
        <p:grpSpPr>
          <a:xfrm>
            <a:off x="426507" y="1"/>
            <a:ext cx="9926659" cy="6858000"/>
            <a:chOff x="4549775" y="1466850"/>
            <a:chExt cx="3092450" cy="3922713"/>
          </a:xfrm>
        </p:grpSpPr>
        <p:sp>
          <p:nvSpPr>
            <p:cNvPr id="6" name="Freeform 5">
              <a:extLst>
                <a:ext uri="{FF2B5EF4-FFF2-40B4-BE49-F238E27FC236}">
                  <a16:creationId xmlns:a16="http://schemas.microsoft.com/office/drawing/2014/main" id="{0C68C5E2-26EB-47CA-A6AB-190C3B92C5F3}"/>
                </a:ext>
              </a:extLst>
            </p:cNvPr>
            <p:cNvSpPr>
              <a:spLocks/>
            </p:cNvSpPr>
            <p:nvPr/>
          </p:nvSpPr>
          <p:spPr bwMode="auto">
            <a:xfrm>
              <a:off x="4549775" y="1466850"/>
              <a:ext cx="3092450" cy="3922713"/>
            </a:xfrm>
            <a:custGeom>
              <a:avLst/>
              <a:gdLst>
                <a:gd name="T0" fmla="*/ 1387 w 4410"/>
                <a:gd name="T1" fmla="*/ 2798 h 2798"/>
                <a:gd name="T2" fmla="*/ 2876 w 4410"/>
                <a:gd name="T3" fmla="*/ 2392 h 2798"/>
                <a:gd name="T4" fmla="*/ 3712 w 4410"/>
                <a:gd name="T5" fmla="*/ 1825 h 2798"/>
                <a:gd name="T6" fmla="*/ 2634 w 4410"/>
                <a:gd name="T7" fmla="*/ 1144 h 2798"/>
                <a:gd name="T8" fmla="*/ 3364 w 4410"/>
                <a:gd name="T9" fmla="*/ 921 h 2798"/>
                <a:gd name="T10" fmla="*/ 4107 w 4410"/>
                <a:gd name="T11" fmla="*/ 631 h 2798"/>
                <a:gd name="T12" fmla="*/ 3500 w 4410"/>
                <a:gd name="T13" fmla="*/ 372 h 2798"/>
                <a:gd name="T14" fmla="*/ 3802 w 4410"/>
                <a:gd name="T15" fmla="*/ 184 h 2798"/>
                <a:gd name="T16" fmla="*/ 4410 w 4410"/>
                <a:gd name="T17" fmla="*/ 0 h 2798"/>
                <a:gd name="T18" fmla="*/ 4066 w 4410"/>
                <a:gd name="T19" fmla="*/ 0 h 2798"/>
                <a:gd name="T20" fmla="*/ 2835 w 4410"/>
                <a:gd name="T21" fmla="*/ 306 h 2798"/>
                <a:gd name="T22" fmla="*/ 3594 w 4410"/>
                <a:gd name="T23" fmla="*/ 621 h 2798"/>
                <a:gd name="T24" fmla="*/ 1949 w 4410"/>
                <a:gd name="T25" fmla="*/ 1104 h 2798"/>
                <a:gd name="T26" fmla="*/ 1939 w 4410"/>
                <a:gd name="T27" fmla="*/ 1191 h 2798"/>
                <a:gd name="T28" fmla="*/ 2829 w 4410"/>
                <a:gd name="T29" fmla="*/ 1822 h 2798"/>
                <a:gd name="T30" fmla="*/ 1136 w 4410"/>
                <a:gd name="T31" fmla="*/ 2243 h 2798"/>
                <a:gd name="T32" fmla="*/ 0 w 4410"/>
                <a:gd name="T33" fmla="*/ 2685 h 2798"/>
                <a:gd name="T34" fmla="*/ 0 w 4410"/>
                <a:gd name="T35" fmla="*/ 2798 h 2798"/>
                <a:gd name="T36" fmla="*/ 1387 w 4410"/>
                <a:gd name="T37" fmla="*/ 2798 h 27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410" h="2798">
                  <a:moveTo>
                    <a:pt x="1387" y="2798"/>
                  </a:moveTo>
                  <a:cubicBezTo>
                    <a:pt x="1590" y="2615"/>
                    <a:pt x="2359" y="2534"/>
                    <a:pt x="2876" y="2392"/>
                  </a:cubicBezTo>
                  <a:cubicBezTo>
                    <a:pt x="3505" y="2220"/>
                    <a:pt x="3693" y="2022"/>
                    <a:pt x="3712" y="1825"/>
                  </a:cubicBezTo>
                  <a:cubicBezTo>
                    <a:pt x="3765" y="1299"/>
                    <a:pt x="2623" y="1305"/>
                    <a:pt x="2634" y="1144"/>
                  </a:cubicBezTo>
                  <a:cubicBezTo>
                    <a:pt x="2644" y="1007"/>
                    <a:pt x="3129" y="948"/>
                    <a:pt x="3364" y="921"/>
                  </a:cubicBezTo>
                  <a:cubicBezTo>
                    <a:pt x="3739" y="879"/>
                    <a:pt x="4086" y="784"/>
                    <a:pt x="4107" y="631"/>
                  </a:cubicBezTo>
                  <a:cubicBezTo>
                    <a:pt x="4143" y="377"/>
                    <a:pt x="3608" y="403"/>
                    <a:pt x="3500" y="372"/>
                  </a:cubicBezTo>
                  <a:cubicBezTo>
                    <a:pt x="3181" y="282"/>
                    <a:pt x="3396" y="234"/>
                    <a:pt x="3802" y="184"/>
                  </a:cubicBezTo>
                  <a:cubicBezTo>
                    <a:pt x="4172" y="138"/>
                    <a:pt x="4365" y="106"/>
                    <a:pt x="4410" y="0"/>
                  </a:cubicBezTo>
                  <a:cubicBezTo>
                    <a:pt x="4066" y="0"/>
                    <a:pt x="4066" y="0"/>
                    <a:pt x="4066" y="0"/>
                  </a:cubicBezTo>
                  <a:cubicBezTo>
                    <a:pt x="3945" y="129"/>
                    <a:pt x="2829" y="68"/>
                    <a:pt x="2835" y="306"/>
                  </a:cubicBezTo>
                  <a:cubicBezTo>
                    <a:pt x="2839" y="481"/>
                    <a:pt x="3599" y="506"/>
                    <a:pt x="3594" y="621"/>
                  </a:cubicBezTo>
                  <a:cubicBezTo>
                    <a:pt x="3587" y="771"/>
                    <a:pt x="2144" y="733"/>
                    <a:pt x="1949" y="1104"/>
                  </a:cubicBezTo>
                  <a:cubicBezTo>
                    <a:pt x="1934" y="1133"/>
                    <a:pt x="1938" y="1156"/>
                    <a:pt x="1939" y="1191"/>
                  </a:cubicBezTo>
                  <a:cubicBezTo>
                    <a:pt x="1952" y="1468"/>
                    <a:pt x="2882" y="1583"/>
                    <a:pt x="2829" y="1822"/>
                  </a:cubicBezTo>
                  <a:cubicBezTo>
                    <a:pt x="2783" y="2029"/>
                    <a:pt x="2384" y="1941"/>
                    <a:pt x="1136" y="2243"/>
                  </a:cubicBezTo>
                  <a:cubicBezTo>
                    <a:pt x="939" y="2291"/>
                    <a:pt x="246" y="2452"/>
                    <a:pt x="0" y="2685"/>
                  </a:cubicBezTo>
                  <a:cubicBezTo>
                    <a:pt x="0" y="2798"/>
                    <a:pt x="0" y="2798"/>
                    <a:pt x="0" y="2798"/>
                  </a:cubicBezTo>
                  <a:lnTo>
                    <a:pt x="1387" y="2798"/>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Freeform 6">
              <a:extLst>
                <a:ext uri="{FF2B5EF4-FFF2-40B4-BE49-F238E27FC236}">
                  <a16:creationId xmlns:a16="http://schemas.microsoft.com/office/drawing/2014/main" id="{5189428B-814C-47FA-8C16-01A923179B67}"/>
                </a:ext>
              </a:extLst>
            </p:cNvPr>
            <p:cNvSpPr>
              <a:spLocks/>
            </p:cNvSpPr>
            <p:nvPr/>
          </p:nvSpPr>
          <p:spPr bwMode="auto">
            <a:xfrm>
              <a:off x="4549775" y="1466850"/>
              <a:ext cx="3081338" cy="3763963"/>
            </a:xfrm>
            <a:custGeom>
              <a:avLst/>
              <a:gdLst>
                <a:gd name="T0" fmla="*/ 1387 w 4395"/>
                <a:gd name="T1" fmla="*/ 2685 h 2685"/>
                <a:gd name="T2" fmla="*/ 2876 w 4395"/>
                <a:gd name="T3" fmla="*/ 2292 h 2685"/>
                <a:gd name="T4" fmla="*/ 3712 w 4395"/>
                <a:gd name="T5" fmla="*/ 1742 h 2685"/>
                <a:gd name="T6" fmla="*/ 2634 w 4395"/>
                <a:gd name="T7" fmla="*/ 1082 h 2685"/>
                <a:gd name="T8" fmla="*/ 3364 w 4395"/>
                <a:gd name="T9" fmla="*/ 866 h 2685"/>
                <a:gd name="T10" fmla="*/ 4107 w 4395"/>
                <a:gd name="T11" fmla="*/ 585 h 2685"/>
                <a:gd name="T12" fmla="*/ 3500 w 4395"/>
                <a:gd name="T13" fmla="*/ 334 h 2685"/>
                <a:gd name="T14" fmla="*/ 3802 w 4395"/>
                <a:gd name="T15" fmla="*/ 152 h 2685"/>
                <a:gd name="T16" fmla="*/ 4395 w 4395"/>
                <a:gd name="T17" fmla="*/ 0 h 2685"/>
                <a:gd name="T18" fmla="*/ 4033 w 4395"/>
                <a:gd name="T19" fmla="*/ 0 h 2685"/>
                <a:gd name="T20" fmla="*/ 2840 w 4395"/>
                <a:gd name="T21" fmla="*/ 270 h 2685"/>
                <a:gd name="T22" fmla="*/ 3594 w 4395"/>
                <a:gd name="T23" fmla="*/ 575 h 2685"/>
                <a:gd name="T24" fmla="*/ 1940 w 4395"/>
                <a:gd name="T25" fmla="*/ 1122 h 2685"/>
                <a:gd name="T26" fmla="*/ 2829 w 4395"/>
                <a:gd name="T27" fmla="*/ 1739 h 2685"/>
                <a:gd name="T28" fmla="*/ 1136 w 4395"/>
                <a:gd name="T29" fmla="*/ 2147 h 2685"/>
                <a:gd name="T30" fmla="*/ 0 w 4395"/>
                <a:gd name="T31" fmla="*/ 2685 h 2685"/>
                <a:gd name="T32" fmla="*/ 1387 w 4395"/>
                <a:gd name="T33" fmla="*/ 2685 h 26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95" h="2685">
                  <a:moveTo>
                    <a:pt x="1387" y="2685"/>
                  </a:moveTo>
                  <a:cubicBezTo>
                    <a:pt x="1590" y="2508"/>
                    <a:pt x="2359" y="2429"/>
                    <a:pt x="2876" y="2292"/>
                  </a:cubicBezTo>
                  <a:cubicBezTo>
                    <a:pt x="3505" y="2125"/>
                    <a:pt x="3714" y="1934"/>
                    <a:pt x="3712" y="1742"/>
                  </a:cubicBezTo>
                  <a:cubicBezTo>
                    <a:pt x="3708" y="1359"/>
                    <a:pt x="2623" y="1238"/>
                    <a:pt x="2634" y="1082"/>
                  </a:cubicBezTo>
                  <a:cubicBezTo>
                    <a:pt x="2644" y="949"/>
                    <a:pt x="3129" y="892"/>
                    <a:pt x="3364" y="866"/>
                  </a:cubicBezTo>
                  <a:cubicBezTo>
                    <a:pt x="3739" y="825"/>
                    <a:pt x="4110" y="735"/>
                    <a:pt x="4107" y="585"/>
                  </a:cubicBezTo>
                  <a:cubicBezTo>
                    <a:pt x="4104" y="397"/>
                    <a:pt x="3608" y="364"/>
                    <a:pt x="3500" y="334"/>
                  </a:cubicBezTo>
                  <a:cubicBezTo>
                    <a:pt x="3181" y="247"/>
                    <a:pt x="3396" y="202"/>
                    <a:pt x="3802" y="152"/>
                  </a:cubicBezTo>
                  <a:cubicBezTo>
                    <a:pt x="4266" y="94"/>
                    <a:pt x="4362" y="62"/>
                    <a:pt x="4395" y="0"/>
                  </a:cubicBezTo>
                  <a:cubicBezTo>
                    <a:pt x="4033" y="0"/>
                    <a:pt x="4033" y="0"/>
                    <a:pt x="4033" y="0"/>
                  </a:cubicBezTo>
                  <a:cubicBezTo>
                    <a:pt x="3907" y="77"/>
                    <a:pt x="2921" y="89"/>
                    <a:pt x="2840" y="270"/>
                  </a:cubicBezTo>
                  <a:cubicBezTo>
                    <a:pt x="2773" y="419"/>
                    <a:pt x="3599" y="464"/>
                    <a:pt x="3594" y="575"/>
                  </a:cubicBezTo>
                  <a:cubicBezTo>
                    <a:pt x="3585" y="751"/>
                    <a:pt x="2014" y="702"/>
                    <a:pt x="1940" y="1122"/>
                  </a:cubicBezTo>
                  <a:cubicBezTo>
                    <a:pt x="1893" y="1387"/>
                    <a:pt x="2882" y="1508"/>
                    <a:pt x="2829" y="1739"/>
                  </a:cubicBezTo>
                  <a:cubicBezTo>
                    <a:pt x="2783" y="1940"/>
                    <a:pt x="2384" y="1854"/>
                    <a:pt x="1136" y="2147"/>
                  </a:cubicBezTo>
                  <a:cubicBezTo>
                    <a:pt x="907" y="2200"/>
                    <a:pt x="169" y="2442"/>
                    <a:pt x="0" y="2685"/>
                  </a:cubicBezTo>
                  <a:lnTo>
                    <a:pt x="1387" y="2685"/>
                  </a:lnTo>
                  <a:close/>
                </a:path>
              </a:pathLst>
            </a:custGeom>
            <a:solidFill>
              <a:schemeClr val="tx1">
                <a:lumMod val="90000"/>
                <a:lumOff val="1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9" name="Group 9">
            <a:extLst>
              <a:ext uri="{FF2B5EF4-FFF2-40B4-BE49-F238E27FC236}">
                <a16:creationId xmlns:a16="http://schemas.microsoft.com/office/drawing/2014/main" id="{6FD47422-CEA2-4D9C-BE06-55F218251CB3}"/>
              </a:ext>
            </a:extLst>
          </p:cNvPr>
          <p:cNvGrpSpPr/>
          <p:nvPr userDrawn="1"/>
        </p:nvGrpSpPr>
        <p:grpSpPr>
          <a:xfrm>
            <a:off x="1916621" y="3860754"/>
            <a:ext cx="1462984" cy="2261827"/>
            <a:chOff x="7478257" y="2193205"/>
            <a:chExt cx="452893" cy="700189"/>
          </a:xfrm>
        </p:grpSpPr>
        <p:sp>
          <p:nvSpPr>
            <p:cNvPr id="10" name="Oval 10">
              <a:extLst>
                <a:ext uri="{FF2B5EF4-FFF2-40B4-BE49-F238E27FC236}">
                  <a16:creationId xmlns:a16="http://schemas.microsoft.com/office/drawing/2014/main" id="{B07D1820-DBBE-43C3-A67B-869E8C9C009F}"/>
                </a:ext>
              </a:extLst>
            </p:cNvPr>
            <p:cNvSpPr/>
            <p:nvPr/>
          </p:nvSpPr>
          <p:spPr>
            <a:xfrm>
              <a:off x="7478257" y="2786413"/>
              <a:ext cx="452893" cy="106981"/>
            </a:xfrm>
            <a:prstGeom prst="ellipse">
              <a:avLst/>
            </a:prstGeom>
            <a:solidFill>
              <a:schemeClr val="bg1">
                <a:lumMod val="9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17">
              <a:extLst>
                <a:ext uri="{FF2B5EF4-FFF2-40B4-BE49-F238E27FC236}">
                  <a16:creationId xmlns:a16="http://schemas.microsoft.com/office/drawing/2014/main" id="{B2F81A33-5663-443D-ACFD-29B6D3EA4B5E}"/>
                </a:ext>
              </a:extLst>
            </p:cNvPr>
            <p:cNvSpPr>
              <a:spLocks noEditPoints="1"/>
            </p:cNvSpPr>
            <p:nvPr/>
          </p:nvSpPr>
          <p:spPr bwMode="auto">
            <a:xfrm>
              <a:off x="7478257" y="2193205"/>
              <a:ext cx="452893" cy="646699"/>
            </a:xfrm>
            <a:custGeom>
              <a:avLst/>
              <a:gdLst>
                <a:gd name="T0" fmla="*/ 214 w 221"/>
                <a:gd name="T1" fmla="*/ 77 h 315"/>
                <a:gd name="T2" fmla="*/ 164 w 221"/>
                <a:gd name="T3" fmla="*/ 14 h 315"/>
                <a:gd name="T4" fmla="*/ 110 w 221"/>
                <a:gd name="T5" fmla="*/ 0 h 315"/>
                <a:gd name="T6" fmla="*/ 110 w 221"/>
                <a:gd name="T7" fmla="*/ 0 h 315"/>
                <a:gd name="T8" fmla="*/ 56 w 221"/>
                <a:gd name="T9" fmla="*/ 14 h 315"/>
                <a:gd name="T10" fmla="*/ 6 w 221"/>
                <a:gd name="T11" fmla="*/ 77 h 315"/>
                <a:gd name="T12" fmla="*/ 5 w 221"/>
                <a:gd name="T13" fmla="*/ 132 h 315"/>
                <a:gd name="T14" fmla="*/ 40 w 221"/>
                <a:gd name="T15" fmla="*/ 208 h 315"/>
                <a:gd name="T16" fmla="*/ 94 w 221"/>
                <a:gd name="T17" fmla="*/ 292 h 315"/>
                <a:gd name="T18" fmla="*/ 110 w 221"/>
                <a:gd name="T19" fmla="*/ 315 h 315"/>
                <a:gd name="T20" fmla="*/ 110 w 221"/>
                <a:gd name="T21" fmla="*/ 315 h 315"/>
                <a:gd name="T22" fmla="*/ 126 w 221"/>
                <a:gd name="T23" fmla="*/ 292 h 315"/>
                <a:gd name="T24" fmla="*/ 180 w 221"/>
                <a:gd name="T25" fmla="*/ 208 h 315"/>
                <a:gd name="T26" fmla="*/ 215 w 221"/>
                <a:gd name="T27" fmla="*/ 132 h 315"/>
                <a:gd name="T28" fmla="*/ 214 w 221"/>
                <a:gd name="T29" fmla="*/ 77 h 315"/>
                <a:gd name="T30" fmla="*/ 110 w 221"/>
                <a:gd name="T31" fmla="*/ 174 h 315"/>
                <a:gd name="T32" fmla="*/ 110 w 221"/>
                <a:gd name="T33" fmla="*/ 174 h 315"/>
                <a:gd name="T34" fmla="*/ 110 w 221"/>
                <a:gd name="T35" fmla="*/ 174 h 315"/>
                <a:gd name="T36" fmla="*/ 44 w 221"/>
                <a:gd name="T37" fmla="*/ 108 h 315"/>
                <a:gd name="T38" fmla="*/ 110 w 221"/>
                <a:gd name="T39" fmla="*/ 42 h 315"/>
                <a:gd name="T40" fmla="*/ 110 w 221"/>
                <a:gd name="T41" fmla="*/ 42 h 315"/>
                <a:gd name="T42" fmla="*/ 110 w 221"/>
                <a:gd name="T43" fmla="*/ 42 h 315"/>
                <a:gd name="T44" fmla="*/ 176 w 221"/>
                <a:gd name="T45" fmla="*/ 108 h 315"/>
                <a:gd name="T46" fmla="*/ 110 w 221"/>
                <a:gd name="T47" fmla="*/ 174 h 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21" h="315">
                  <a:moveTo>
                    <a:pt x="214" y="77"/>
                  </a:moveTo>
                  <a:cubicBezTo>
                    <a:pt x="206" y="50"/>
                    <a:pt x="189" y="29"/>
                    <a:pt x="164" y="14"/>
                  </a:cubicBezTo>
                  <a:cubicBezTo>
                    <a:pt x="147" y="4"/>
                    <a:pt x="129" y="0"/>
                    <a:pt x="110" y="0"/>
                  </a:cubicBezTo>
                  <a:cubicBezTo>
                    <a:pt x="110" y="0"/>
                    <a:pt x="110" y="0"/>
                    <a:pt x="110" y="0"/>
                  </a:cubicBezTo>
                  <a:cubicBezTo>
                    <a:pt x="91" y="0"/>
                    <a:pt x="73" y="4"/>
                    <a:pt x="56" y="14"/>
                  </a:cubicBezTo>
                  <a:cubicBezTo>
                    <a:pt x="31" y="29"/>
                    <a:pt x="15" y="50"/>
                    <a:pt x="6" y="77"/>
                  </a:cubicBezTo>
                  <a:cubicBezTo>
                    <a:pt x="1" y="95"/>
                    <a:pt x="0" y="114"/>
                    <a:pt x="5" y="132"/>
                  </a:cubicBezTo>
                  <a:cubicBezTo>
                    <a:pt x="13" y="159"/>
                    <a:pt x="26" y="184"/>
                    <a:pt x="40" y="208"/>
                  </a:cubicBezTo>
                  <a:cubicBezTo>
                    <a:pt x="58" y="237"/>
                    <a:pt x="76" y="264"/>
                    <a:pt x="94" y="292"/>
                  </a:cubicBezTo>
                  <a:cubicBezTo>
                    <a:pt x="99" y="300"/>
                    <a:pt x="104" y="307"/>
                    <a:pt x="110" y="315"/>
                  </a:cubicBezTo>
                  <a:cubicBezTo>
                    <a:pt x="110" y="315"/>
                    <a:pt x="110" y="315"/>
                    <a:pt x="110" y="315"/>
                  </a:cubicBezTo>
                  <a:cubicBezTo>
                    <a:pt x="116" y="307"/>
                    <a:pt x="121" y="300"/>
                    <a:pt x="126" y="292"/>
                  </a:cubicBezTo>
                  <a:cubicBezTo>
                    <a:pt x="144" y="264"/>
                    <a:pt x="163" y="237"/>
                    <a:pt x="180" y="208"/>
                  </a:cubicBezTo>
                  <a:cubicBezTo>
                    <a:pt x="194" y="184"/>
                    <a:pt x="207" y="159"/>
                    <a:pt x="215" y="132"/>
                  </a:cubicBezTo>
                  <a:cubicBezTo>
                    <a:pt x="221" y="114"/>
                    <a:pt x="220" y="95"/>
                    <a:pt x="214" y="77"/>
                  </a:cubicBezTo>
                  <a:close/>
                  <a:moveTo>
                    <a:pt x="110" y="174"/>
                  </a:moveTo>
                  <a:cubicBezTo>
                    <a:pt x="110" y="174"/>
                    <a:pt x="110" y="174"/>
                    <a:pt x="110" y="174"/>
                  </a:cubicBezTo>
                  <a:cubicBezTo>
                    <a:pt x="110" y="174"/>
                    <a:pt x="110" y="174"/>
                    <a:pt x="110" y="174"/>
                  </a:cubicBezTo>
                  <a:cubicBezTo>
                    <a:pt x="74" y="174"/>
                    <a:pt x="44" y="145"/>
                    <a:pt x="44" y="108"/>
                  </a:cubicBezTo>
                  <a:cubicBezTo>
                    <a:pt x="44" y="72"/>
                    <a:pt x="74" y="42"/>
                    <a:pt x="110" y="42"/>
                  </a:cubicBezTo>
                  <a:cubicBezTo>
                    <a:pt x="110" y="42"/>
                    <a:pt x="110" y="42"/>
                    <a:pt x="110" y="42"/>
                  </a:cubicBezTo>
                  <a:cubicBezTo>
                    <a:pt x="110" y="42"/>
                    <a:pt x="110" y="42"/>
                    <a:pt x="110" y="42"/>
                  </a:cubicBezTo>
                  <a:cubicBezTo>
                    <a:pt x="147" y="42"/>
                    <a:pt x="176" y="72"/>
                    <a:pt x="176" y="108"/>
                  </a:cubicBezTo>
                  <a:cubicBezTo>
                    <a:pt x="176" y="145"/>
                    <a:pt x="147" y="174"/>
                    <a:pt x="110" y="174"/>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12" name="Group 101">
            <a:extLst>
              <a:ext uri="{FF2B5EF4-FFF2-40B4-BE49-F238E27FC236}">
                <a16:creationId xmlns:a16="http://schemas.microsoft.com/office/drawing/2014/main" id="{AB474912-20C3-4555-8655-E659E20CBD08}"/>
              </a:ext>
            </a:extLst>
          </p:cNvPr>
          <p:cNvGrpSpPr/>
          <p:nvPr userDrawn="1"/>
        </p:nvGrpSpPr>
        <p:grpSpPr>
          <a:xfrm>
            <a:off x="107950" y="67734"/>
            <a:ext cx="10839450" cy="6701366"/>
            <a:chOff x="2943225" y="38100"/>
            <a:chExt cx="6305550" cy="6818313"/>
          </a:xfrm>
          <a:solidFill>
            <a:schemeClr val="bg1"/>
          </a:solidFill>
        </p:grpSpPr>
        <p:sp>
          <p:nvSpPr>
            <p:cNvPr id="13" name="Freeform 86">
              <a:extLst>
                <a:ext uri="{FF2B5EF4-FFF2-40B4-BE49-F238E27FC236}">
                  <a16:creationId xmlns:a16="http://schemas.microsoft.com/office/drawing/2014/main" id="{1CE3DE17-FF5E-49E5-95A0-33F72893DDE0}"/>
                </a:ext>
              </a:extLst>
            </p:cNvPr>
            <p:cNvSpPr>
              <a:spLocks/>
            </p:cNvSpPr>
            <p:nvPr/>
          </p:nvSpPr>
          <p:spPr bwMode="auto">
            <a:xfrm>
              <a:off x="2943225" y="6856413"/>
              <a:ext cx="6305550" cy="0"/>
            </a:xfrm>
            <a:custGeom>
              <a:avLst/>
              <a:gdLst>
                <a:gd name="T0" fmla="*/ 0 w 15350"/>
                <a:gd name="T1" fmla="*/ 15350 w 15350"/>
              </a:gdLst>
              <a:ahLst/>
              <a:cxnLst>
                <a:cxn ang="0">
                  <a:pos x="T0" y="0"/>
                </a:cxn>
                <a:cxn ang="0">
                  <a:pos x="T1" y="0"/>
                </a:cxn>
              </a:cxnLst>
              <a:rect l="0" t="0" r="r" b="b"/>
              <a:pathLst>
                <a:path w="15350">
                  <a:moveTo>
                    <a:pt x="0" y="0"/>
                  </a:moveTo>
                  <a:cubicBezTo>
                    <a:pt x="5120" y="0"/>
                    <a:pt x="10235" y="0"/>
                    <a:pt x="1535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89">
              <a:extLst>
                <a:ext uri="{FF2B5EF4-FFF2-40B4-BE49-F238E27FC236}">
                  <a16:creationId xmlns:a16="http://schemas.microsoft.com/office/drawing/2014/main" id="{A6AFA6F6-1DB1-408E-A9CA-BB120ADF080C}"/>
                </a:ext>
              </a:extLst>
            </p:cNvPr>
            <p:cNvSpPr>
              <a:spLocks/>
            </p:cNvSpPr>
            <p:nvPr/>
          </p:nvSpPr>
          <p:spPr bwMode="auto">
            <a:xfrm>
              <a:off x="6410325" y="5073650"/>
              <a:ext cx="330200" cy="195263"/>
            </a:xfrm>
            <a:custGeom>
              <a:avLst/>
              <a:gdLst>
                <a:gd name="T0" fmla="*/ 15 w 803"/>
                <a:gd name="T1" fmla="*/ 238 h 238"/>
                <a:gd name="T2" fmla="*/ 0 w 803"/>
                <a:gd name="T3" fmla="*/ 176 h 238"/>
                <a:gd name="T4" fmla="*/ 789 w 803"/>
                <a:gd name="T5" fmla="*/ 0 h 238"/>
                <a:gd name="T6" fmla="*/ 803 w 803"/>
                <a:gd name="T7" fmla="*/ 56 h 238"/>
                <a:gd name="T8" fmla="*/ 15 w 803"/>
                <a:gd name="T9" fmla="*/ 238 h 238"/>
              </a:gdLst>
              <a:ahLst/>
              <a:cxnLst>
                <a:cxn ang="0">
                  <a:pos x="T0" y="T1"/>
                </a:cxn>
                <a:cxn ang="0">
                  <a:pos x="T2" y="T3"/>
                </a:cxn>
                <a:cxn ang="0">
                  <a:pos x="T4" y="T5"/>
                </a:cxn>
                <a:cxn ang="0">
                  <a:pos x="T6" y="T7"/>
                </a:cxn>
                <a:cxn ang="0">
                  <a:pos x="T8" y="T9"/>
                </a:cxn>
              </a:cxnLst>
              <a:rect l="0" t="0" r="r" b="b"/>
              <a:pathLst>
                <a:path w="803" h="238">
                  <a:moveTo>
                    <a:pt x="15" y="238"/>
                  </a:moveTo>
                  <a:cubicBezTo>
                    <a:pt x="10" y="218"/>
                    <a:pt x="5" y="199"/>
                    <a:pt x="0" y="176"/>
                  </a:cubicBezTo>
                  <a:cubicBezTo>
                    <a:pt x="264" y="117"/>
                    <a:pt x="525" y="59"/>
                    <a:pt x="789" y="0"/>
                  </a:cubicBezTo>
                  <a:cubicBezTo>
                    <a:pt x="795" y="22"/>
                    <a:pt x="799" y="40"/>
                    <a:pt x="803" y="56"/>
                  </a:cubicBezTo>
                  <a:cubicBezTo>
                    <a:pt x="769" y="77"/>
                    <a:pt x="175" y="214"/>
                    <a:pt x="15" y="2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90">
              <a:extLst>
                <a:ext uri="{FF2B5EF4-FFF2-40B4-BE49-F238E27FC236}">
                  <a16:creationId xmlns:a16="http://schemas.microsoft.com/office/drawing/2014/main" id="{57B8DCC1-24CF-45CC-96B6-69D712D60D71}"/>
                </a:ext>
              </a:extLst>
            </p:cNvPr>
            <p:cNvSpPr>
              <a:spLocks/>
            </p:cNvSpPr>
            <p:nvPr/>
          </p:nvSpPr>
          <p:spPr bwMode="auto">
            <a:xfrm>
              <a:off x="5848350" y="5321300"/>
              <a:ext cx="330200" cy="184150"/>
            </a:xfrm>
            <a:custGeom>
              <a:avLst/>
              <a:gdLst>
                <a:gd name="T0" fmla="*/ 792 w 804"/>
                <a:gd name="T1" fmla="*/ 4 h 224"/>
                <a:gd name="T2" fmla="*/ 804 w 804"/>
                <a:gd name="T3" fmla="*/ 61 h 224"/>
                <a:gd name="T4" fmla="*/ 13 w 804"/>
                <a:gd name="T5" fmla="*/ 224 h 224"/>
                <a:gd name="T6" fmla="*/ 2 w 804"/>
                <a:gd name="T7" fmla="*/ 184 h 224"/>
                <a:gd name="T8" fmla="*/ 0 w 804"/>
                <a:gd name="T9" fmla="*/ 166 h 224"/>
                <a:gd name="T10" fmla="*/ 792 w 804"/>
                <a:gd name="T11" fmla="*/ 4 h 224"/>
              </a:gdLst>
              <a:ahLst/>
              <a:cxnLst>
                <a:cxn ang="0">
                  <a:pos x="T0" y="T1"/>
                </a:cxn>
                <a:cxn ang="0">
                  <a:pos x="T2" y="T3"/>
                </a:cxn>
                <a:cxn ang="0">
                  <a:pos x="T4" y="T5"/>
                </a:cxn>
                <a:cxn ang="0">
                  <a:pos x="T6" y="T7"/>
                </a:cxn>
                <a:cxn ang="0">
                  <a:pos x="T8" y="T9"/>
                </a:cxn>
                <a:cxn ang="0">
                  <a:pos x="T10" y="T11"/>
                </a:cxn>
              </a:cxnLst>
              <a:rect l="0" t="0" r="r" b="b"/>
              <a:pathLst>
                <a:path w="804" h="224">
                  <a:moveTo>
                    <a:pt x="792" y="4"/>
                  </a:moveTo>
                  <a:cubicBezTo>
                    <a:pt x="795" y="20"/>
                    <a:pt x="799" y="38"/>
                    <a:pt x="804" y="61"/>
                  </a:cubicBezTo>
                  <a:cubicBezTo>
                    <a:pt x="539" y="118"/>
                    <a:pt x="277" y="171"/>
                    <a:pt x="13" y="224"/>
                  </a:cubicBezTo>
                  <a:cubicBezTo>
                    <a:pt x="8" y="207"/>
                    <a:pt x="4" y="196"/>
                    <a:pt x="2" y="184"/>
                  </a:cubicBezTo>
                  <a:cubicBezTo>
                    <a:pt x="0" y="178"/>
                    <a:pt x="1" y="171"/>
                    <a:pt x="0" y="166"/>
                  </a:cubicBezTo>
                  <a:cubicBezTo>
                    <a:pt x="32" y="149"/>
                    <a:pt x="757" y="0"/>
                    <a:pt x="79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91">
              <a:extLst>
                <a:ext uri="{FF2B5EF4-FFF2-40B4-BE49-F238E27FC236}">
                  <a16:creationId xmlns:a16="http://schemas.microsoft.com/office/drawing/2014/main" id="{1C35E410-B1AD-4CDB-B8E8-C8A57779A9EA}"/>
                </a:ext>
              </a:extLst>
            </p:cNvPr>
            <p:cNvSpPr>
              <a:spLocks/>
            </p:cNvSpPr>
            <p:nvPr/>
          </p:nvSpPr>
          <p:spPr bwMode="auto">
            <a:xfrm>
              <a:off x="5286375" y="5554663"/>
              <a:ext cx="331788" cy="204788"/>
            </a:xfrm>
            <a:custGeom>
              <a:avLst/>
              <a:gdLst>
                <a:gd name="T0" fmla="*/ 781 w 807"/>
                <a:gd name="T1" fmla="*/ 0 h 250"/>
                <a:gd name="T2" fmla="*/ 790 w 807"/>
                <a:gd name="T3" fmla="*/ 12 h 250"/>
                <a:gd name="T4" fmla="*/ 758 w 807"/>
                <a:gd name="T5" fmla="*/ 75 h 250"/>
                <a:gd name="T6" fmla="*/ 56 w 807"/>
                <a:gd name="T7" fmla="*/ 244 h 250"/>
                <a:gd name="T8" fmla="*/ 17 w 807"/>
                <a:gd name="T9" fmla="*/ 250 h 250"/>
                <a:gd name="T10" fmla="*/ 0 w 807"/>
                <a:gd name="T11" fmla="*/ 189 h 250"/>
                <a:gd name="T12" fmla="*/ 781 w 807"/>
                <a:gd name="T13" fmla="*/ 0 h 250"/>
              </a:gdLst>
              <a:ahLst/>
              <a:cxnLst>
                <a:cxn ang="0">
                  <a:pos x="T0" y="T1"/>
                </a:cxn>
                <a:cxn ang="0">
                  <a:pos x="T2" y="T3"/>
                </a:cxn>
                <a:cxn ang="0">
                  <a:pos x="T4" y="T5"/>
                </a:cxn>
                <a:cxn ang="0">
                  <a:pos x="T6" y="T7"/>
                </a:cxn>
                <a:cxn ang="0">
                  <a:pos x="T8" y="T9"/>
                </a:cxn>
                <a:cxn ang="0">
                  <a:pos x="T10" y="T11"/>
                </a:cxn>
                <a:cxn ang="0">
                  <a:pos x="T12" y="T13"/>
                </a:cxn>
              </a:cxnLst>
              <a:rect l="0" t="0" r="r" b="b"/>
              <a:pathLst>
                <a:path w="807" h="250">
                  <a:moveTo>
                    <a:pt x="781" y="0"/>
                  </a:moveTo>
                  <a:cubicBezTo>
                    <a:pt x="787" y="8"/>
                    <a:pt x="789" y="10"/>
                    <a:pt x="790" y="12"/>
                  </a:cubicBezTo>
                  <a:cubicBezTo>
                    <a:pt x="807" y="59"/>
                    <a:pt x="805" y="63"/>
                    <a:pt x="758" y="75"/>
                  </a:cubicBezTo>
                  <a:cubicBezTo>
                    <a:pt x="524" y="131"/>
                    <a:pt x="290" y="188"/>
                    <a:pt x="56" y="244"/>
                  </a:cubicBezTo>
                  <a:cubicBezTo>
                    <a:pt x="44" y="247"/>
                    <a:pt x="33" y="248"/>
                    <a:pt x="17" y="250"/>
                  </a:cubicBezTo>
                  <a:cubicBezTo>
                    <a:pt x="11" y="231"/>
                    <a:pt x="6" y="212"/>
                    <a:pt x="0" y="189"/>
                  </a:cubicBezTo>
                  <a:cubicBezTo>
                    <a:pt x="261" y="120"/>
                    <a:pt x="521" y="58"/>
                    <a:pt x="78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92">
              <a:extLst>
                <a:ext uri="{FF2B5EF4-FFF2-40B4-BE49-F238E27FC236}">
                  <a16:creationId xmlns:a16="http://schemas.microsoft.com/office/drawing/2014/main" id="{86E83100-9DE6-404D-855C-8B924DF7B6D9}"/>
                </a:ext>
              </a:extLst>
            </p:cNvPr>
            <p:cNvSpPr>
              <a:spLocks/>
            </p:cNvSpPr>
            <p:nvPr/>
          </p:nvSpPr>
          <p:spPr bwMode="auto">
            <a:xfrm>
              <a:off x="6969125" y="4754563"/>
              <a:ext cx="323850" cy="255588"/>
            </a:xfrm>
            <a:custGeom>
              <a:avLst/>
              <a:gdLst>
                <a:gd name="T0" fmla="*/ 765 w 790"/>
                <a:gd name="T1" fmla="*/ 0 h 311"/>
                <a:gd name="T2" fmla="*/ 790 w 790"/>
                <a:gd name="T3" fmla="*/ 58 h 311"/>
                <a:gd name="T4" fmla="*/ 749 w 790"/>
                <a:gd name="T5" fmla="*/ 78 h 311"/>
                <a:gd name="T6" fmla="*/ 200 w 790"/>
                <a:gd name="T7" fmla="*/ 261 h 311"/>
                <a:gd name="T8" fmla="*/ 19 w 790"/>
                <a:gd name="T9" fmla="*/ 311 h 311"/>
                <a:gd name="T10" fmla="*/ 0 w 790"/>
                <a:gd name="T11" fmla="*/ 246 h 311"/>
                <a:gd name="T12" fmla="*/ 765 w 790"/>
                <a:gd name="T13" fmla="*/ 0 h 311"/>
              </a:gdLst>
              <a:ahLst/>
              <a:cxnLst>
                <a:cxn ang="0">
                  <a:pos x="T0" y="T1"/>
                </a:cxn>
                <a:cxn ang="0">
                  <a:pos x="T2" y="T3"/>
                </a:cxn>
                <a:cxn ang="0">
                  <a:pos x="T4" y="T5"/>
                </a:cxn>
                <a:cxn ang="0">
                  <a:pos x="T6" y="T7"/>
                </a:cxn>
                <a:cxn ang="0">
                  <a:pos x="T8" y="T9"/>
                </a:cxn>
                <a:cxn ang="0">
                  <a:pos x="T10" y="T11"/>
                </a:cxn>
                <a:cxn ang="0">
                  <a:pos x="T12" y="T13"/>
                </a:cxn>
              </a:cxnLst>
              <a:rect l="0" t="0" r="r" b="b"/>
              <a:pathLst>
                <a:path w="790" h="311">
                  <a:moveTo>
                    <a:pt x="765" y="0"/>
                  </a:moveTo>
                  <a:cubicBezTo>
                    <a:pt x="774" y="21"/>
                    <a:pt x="781" y="38"/>
                    <a:pt x="790" y="58"/>
                  </a:cubicBezTo>
                  <a:cubicBezTo>
                    <a:pt x="775" y="66"/>
                    <a:pt x="762" y="73"/>
                    <a:pt x="749" y="78"/>
                  </a:cubicBezTo>
                  <a:cubicBezTo>
                    <a:pt x="570" y="151"/>
                    <a:pt x="386" y="208"/>
                    <a:pt x="200" y="261"/>
                  </a:cubicBezTo>
                  <a:cubicBezTo>
                    <a:pt x="142" y="277"/>
                    <a:pt x="83" y="293"/>
                    <a:pt x="19" y="311"/>
                  </a:cubicBezTo>
                  <a:cubicBezTo>
                    <a:pt x="12" y="289"/>
                    <a:pt x="7" y="270"/>
                    <a:pt x="0" y="246"/>
                  </a:cubicBezTo>
                  <a:cubicBezTo>
                    <a:pt x="260" y="175"/>
                    <a:pt x="515" y="103"/>
                    <a:pt x="76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93">
              <a:extLst>
                <a:ext uri="{FF2B5EF4-FFF2-40B4-BE49-F238E27FC236}">
                  <a16:creationId xmlns:a16="http://schemas.microsoft.com/office/drawing/2014/main" id="{BEA5B208-5949-441B-B78F-94B08795C3BA}"/>
                </a:ext>
              </a:extLst>
            </p:cNvPr>
            <p:cNvSpPr>
              <a:spLocks/>
            </p:cNvSpPr>
            <p:nvPr/>
          </p:nvSpPr>
          <p:spPr bwMode="auto">
            <a:xfrm>
              <a:off x="4735513" y="5840413"/>
              <a:ext cx="323850" cy="257175"/>
            </a:xfrm>
            <a:custGeom>
              <a:avLst/>
              <a:gdLst>
                <a:gd name="T0" fmla="*/ 22 w 787"/>
                <a:gd name="T1" fmla="*/ 314 h 314"/>
                <a:gd name="T2" fmla="*/ 0 w 787"/>
                <a:gd name="T3" fmla="*/ 257 h 314"/>
                <a:gd name="T4" fmla="*/ 770 w 787"/>
                <a:gd name="T5" fmla="*/ 0 h 314"/>
                <a:gd name="T6" fmla="*/ 787 w 787"/>
                <a:gd name="T7" fmla="*/ 59 h 314"/>
                <a:gd name="T8" fmla="*/ 22 w 787"/>
                <a:gd name="T9" fmla="*/ 314 h 314"/>
              </a:gdLst>
              <a:ahLst/>
              <a:cxnLst>
                <a:cxn ang="0">
                  <a:pos x="T0" y="T1"/>
                </a:cxn>
                <a:cxn ang="0">
                  <a:pos x="T2" y="T3"/>
                </a:cxn>
                <a:cxn ang="0">
                  <a:pos x="T4" y="T5"/>
                </a:cxn>
                <a:cxn ang="0">
                  <a:pos x="T6" y="T7"/>
                </a:cxn>
                <a:cxn ang="0">
                  <a:pos x="T8" y="T9"/>
                </a:cxn>
              </a:cxnLst>
              <a:rect l="0" t="0" r="r" b="b"/>
              <a:pathLst>
                <a:path w="787" h="314">
                  <a:moveTo>
                    <a:pt x="22" y="314"/>
                  </a:moveTo>
                  <a:cubicBezTo>
                    <a:pt x="15" y="295"/>
                    <a:pt x="8" y="278"/>
                    <a:pt x="0" y="257"/>
                  </a:cubicBezTo>
                  <a:cubicBezTo>
                    <a:pt x="254" y="159"/>
                    <a:pt x="509" y="76"/>
                    <a:pt x="770" y="0"/>
                  </a:cubicBezTo>
                  <a:cubicBezTo>
                    <a:pt x="777" y="23"/>
                    <a:pt x="782" y="41"/>
                    <a:pt x="787" y="59"/>
                  </a:cubicBezTo>
                  <a:cubicBezTo>
                    <a:pt x="531" y="145"/>
                    <a:pt x="279" y="229"/>
                    <a:pt x="22" y="3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94">
              <a:extLst>
                <a:ext uri="{FF2B5EF4-FFF2-40B4-BE49-F238E27FC236}">
                  <a16:creationId xmlns:a16="http://schemas.microsoft.com/office/drawing/2014/main" id="{5513532F-A4EA-4101-991A-BDB449EE84B1}"/>
                </a:ext>
              </a:extLst>
            </p:cNvPr>
            <p:cNvSpPr>
              <a:spLocks/>
            </p:cNvSpPr>
            <p:nvPr/>
          </p:nvSpPr>
          <p:spPr bwMode="auto">
            <a:xfrm>
              <a:off x="6248400" y="2874963"/>
              <a:ext cx="130175" cy="155575"/>
            </a:xfrm>
            <a:custGeom>
              <a:avLst/>
              <a:gdLst>
                <a:gd name="T0" fmla="*/ 23 w 316"/>
                <a:gd name="T1" fmla="*/ 0 h 190"/>
                <a:gd name="T2" fmla="*/ 316 w 316"/>
                <a:gd name="T3" fmla="*/ 147 h 190"/>
                <a:gd name="T4" fmla="*/ 296 w 316"/>
                <a:gd name="T5" fmla="*/ 190 h 190"/>
                <a:gd name="T6" fmla="*/ 0 w 316"/>
                <a:gd name="T7" fmla="*/ 40 h 190"/>
                <a:gd name="T8" fmla="*/ 23 w 316"/>
                <a:gd name="T9" fmla="*/ 0 h 190"/>
              </a:gdLst>
              <a:ahLst/>
              <a:cxnLst>
                <a:cxn ang="0">
                  <a:pos x="T0" y="T1"/>
                </a:cxn>
                <a:cxn ang="0">
                  <a:pos x="T2" y="T3"/>
                </a:cxn>
                <a:cxn ang="0">
                  <a:pos x="T4" y="T5"/>
                </a:cxn>
                <a:cxn ang="0">
                  <a:pos x="T6" y="T7"/>
                </a:cxn>
                <a:cxn ang="0">
                  <a:pos x="T8" y="T9"/>
                </a:cxn>
              </a:cxnLst>
              <a:rect l="0" t="0" r="r" b="b"/>
              <a:pathLst>
                <a:path w="316" h="190">
                  <a:moveTo>
                    <a:pt x="23" y="0"/>
                  </a:moveTo>
                  <a:cubicBezTo>
                    <a:pt x="124" y="50"/>
                    <a:pt x="218" y="98"/>
                    <a:pt x="316" y="147"/>
                  </a:cubicBezTo>
                  <a:cubicBezTo>
                    <a:pt x="309" y="161"/>
                    <a:pt x="303" y="173"/>
                    <a:pt x="296" y="190"/>
                  </a:cubicBezTo>
                  <a:cubicBezTo>
                    <a:pt x="194" y="145"/>
                    <a:pt x="96" y="99"/>
                    <a:pt x="0" y="40"/>
                  </a:cubicBezTo>
                  <a:cubicBezTo>
                    <a:pt x="8" y="26"/>
                    <a:pt x="15" y="14"/>
                    <a:pt x="2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95">
              <a:extLst>
                <a:ext uri="{FF2B5EF4-FFF2-40B4-BE49-F238E27FC236}">
                  <a16:creationId xmlns:a16="http://schemas.microsoft.com/office/drawing/2014/main" id="{BAD394A9-43B7-47D9-BECE-D428CA78C74D}"/>
                </a:ext>
              </a:extLst>
            </p:cNvPr>
            <p:cNvSpPr>
              <a:spLocks/>
            </p:cNvSpPr>
            <p:nvPr/>
          </p:nvSpPr>
          <p:spPr bwMode="auto">
            <a:xfrm>
              <a:off x="7210425" y="3732213"/>
              <a:ext cx="128588" cy="165100"/>
            </a:xfrm>
            <a:custGeom>
              <a:avLst/>
              <a:gdLst>
                <a:gd name="T0" fmla="*/ 0 w 312"/>
                <a:gd name="T1" fmla="*/ 42 h 202"/>
                <a:gd name="T2" fmla="*/ 22 w 312"/>
                <a:gd name="T3" fmla="*/ 0 h 202"/>
                <a:gd name="T4" fmla="*/ 312 w 312"/>
                <a:gd name="T5" fmla="*/ 160 h 202"/>
                <a:gd name="T6" fmla="*/ 286 w 312"/>
                <a:gd name="T7" fmla="*/ 202 h 202"/>
                <a:gd name="T8" fmla="*/ 0 w 312"/>
                <a:gd name="T9" fmla="*/ 42 h 202"/>
              </a:gdLst>
              <a:ahLst/>
              <a:cxnLst>
                <a:cxn ang="0">
                  <a:pos x="T0" y="T1"/>
                </a:cxn>
                <a:cxn ang="0">
                  <a:pos x="T2" y="T3"/>
                </a:cxn>
                <a:cxn ang="0">
                  <a:pos x="T4" y="T5"/>
                </a:cxn>
                <a:cxn ang="0">
                  <a:pos x="T6" y="T7"/>
                </a:cxn>
                <a:cxn ang="0">
                  <a:pos x="T8" y="T9"/>
                </a:cxn>
              </a:cxnLst>
              <a:rect l="0" t="0" r="r" b="b"/>
              <a:pathLst>
                <a:path w="312" h="202">
                  <a:moveTo>
                    <a:pt x="0" y="42"/>
                  </a:moveTo>
                  <a:cubicBezTo>
                    <a:pt x="8" y="27"/>
                    <a:pt x="14" y="16"/>
                    <a:pt x="22" y="0"/>
                  </a:cubicBezTo>
                  <a:cubicBezTo>
                    <a:pt x="122" y="48"/>
                    <a:pt x="215" y="103"/>
                    <a:pt x="312" y="160"/>
                  </a:cubicBezTo>
                  <a:cubicBezTo>
                    <a:pt x="302" y="175"/>
                    <a:pt x="295" y="187"/>
                    <a:pt x="286" y="202"/>
                  </a:cubicBezTo>
                  <a:cubicBezTo>
                    <a:pt x="190" y="148"/>
                    <a:pt x="97" y="97"/>
                    <a:pt x="0"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96">
              <a:extLst>
                <a:ext uri="{FF2B5EF4-FFF2-40B4-BE49-F238E27FC236}">
                  <a16:creationId xmlns:a16="http://schemas.microsoft.com/office/drawing/2014/main" id="{112F842F-2710-4006-9403-88792C1C227C}"/>
                </a:ext>
              </a:extLst>
            </p:cNvPr>
            <p:cNvSpPr>
              <a:spLocks/>
            </p:cNvSpPr>
            <p:nvPr/>
          </p:nvSpPr>
          <p:spPr bwMode="auto">
            <a:xfrm>
              <a:off x="6731000" y="3297238"/>
              <a:ext cx="133350" cy="142875"/>
            </a:xfrm>
            <a:custGeom>
              <a:avLst/>
              <a:gdLst>
                <a:gd name="T0" fmla="*/ 322 w 322"/>
                <a:gd name="T1" fmla="*/ 127 h 174"/>
                <a:gd name="T2" fmla="*/ 304 w 322"/>
                <a:gd name="T3" fmla="*/ 174 h 174"/>
                <a:gd name="T4" fmla="*/ 0 w 322"/>
                <a:gd name="T5" fmla="*/ 47 h 174"/>
                <a:gd name="T6" fmla="*/ 19 w 322"/>
                <a:gd name="T7" fmla="*/ 0 h 174"/>
                <a:gd name="T8" fmla="*/ 322 w 322"/>
                <a:gd name="T9" fmla="*/ 127 h 174"/>
              </a:gdLst>
              <a:ahLst/>
              <a:cxnLst>
                <a:cxn ang="0">
                  <a:pos x="T0" y="T1"/>
                </a:cxn>
                <a:cxn ang="0">
                  <a:pos x="T2" y="T3"/>
                </a:cxn>
                <a:cxn ang="0">
                  <a:pos x="T4" y="T5"/>
                </a:cxn>
                <a:cxn ang="0">
                  <a:pos x="T6" y="T7"/>
                </a:cxn>
                <a:cxn ang="0">
                  <a:pos x="T8" y="T9"/>
                </a:cxn>
              </a:cxnLst>
              <a:rect l="0" t="0" r="r" b="b"/>
              <a:pathLst>
                <a:path w="322" h="174">
                  <a:moveTo>
                    <a:pt x="322" y="127"/>
                  </a:moveTo>
                  <a:cubicBezTo>
                    <a:pt x="316" y="143"/>
                    <a:pt x="311" y="156"/>
                    <a:pt x="304" y="174"/>
                  </a:cubicBezTo>
                  <a:cubicBezTo>
                    <a:pt x="201" y="131"/>
                    <a:pt x="103" y="90"/>
                    <a:pt x="0" y="47"/>
                  </a:cubicBezTo>
                  <a:cubicBezTo>
                    <a:pt x="7" y="31"/>
                    <a:pt x="12" y="18"/>
                    <a:pt x="19" y="0"/>
                  </a:cubicBezTo>
                  <a:cubicBezTo>
                    <a:pt x="121" y="42"/>
                    <a:pt x="220" y="84"/>
                    <a:pt x="322" y="1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97">
              <a:extLst>
                <a:ext uri="{FF2B5EF4-FFF2-40B4-BE49-F238E27FC236}">
                  <a16:creationId xmlns:a16="http://schemas.microsoft.com/office/drawing/2014/main" id="{1973A6D7-9ADD-4151-B1B6-23C8D3408E44}"/>
                </a:ext>
              </a:extLst>
            </p:cNvPr>
            <p:cNvSpPr>
              <a:spLocks/>
            </p:cNvSpPr>
            <p:nvPr/>
          </p:nvSpPr>
          <p:spPr bwMode="auto">
            <a:xfrm>
              <a:off x="6488113" y="3095625"/>
              <a:ext cx="133350" cy="142875"/>
            </a:xfrm>
            <a:custGeom>
              <a:avLst/>
              <a:gdLst>
                <a:gd name="T0" fmla="*/ 0 w 323"/>
                <a:gd name="T1" fmla="*/ 47 h 174"/>
                <a:gd name="T2" fmla="*/ 20 w 323"/>
                <a:gd name="T3" fmla="*/ 0 h 174"/>
                <a:gd name="T4" fmla="*/ 323 w 323"/>
                <a:gd name="T5" fmla="*/ 126 h 174"/>
                <a:gd name="T6" fmla="*/ 305 w 323"/>
                <a:gd name="T7" fmla="*/ 174 h 174"/>
                <a:gd name="T8" fmla="*/ 0 w 323"/>
                <a:gd name="T9" fmla="*/ 47 h 174"/>
              </a:gdLst>
              <a:ahLst/>
              <a:cxnLst>
                <a:cxn ang="0">
                  <a:pos x="T0" y="T1"/>
                </a:cxn>
                <a:cxn ang="0">
                  <a:pos x="T2" y="T3"/>
                </a:cxn>
                <a:cxn ang="0">
                  <a:pos x="T4" y="T5"/>
                </a:cxn>
                <a:cxn ang="0">
                  <a:pos x="T6" y="T7"/>
                </a:cxn>
                <a:cxn ang="0">
                  <a:pos x="T8" y="T9"/>
                </a:cxn>
              </a:cxnLst>
              <a:rect l="0" t="0" r="r" b="b"/>
              <a:pathLst>
                <a:path w="323" h="174">
                  <a:moveTo>
                    <a:pt x="0" y="47"/>
                  </a:moveTo>
                  <a:cubicBezTo>
                    <a:pt x="8" y="29"/>
                    <a:pt x="13" y="17"/>
                    <a:pt x="20" y="0"/>
                  </a:cubicBezTo>
                  <a:cubicBezTo>
                    <a:pt x="121" y="42"/>
                    <a:pt x="219" y="83"/>
                    <a:pt x="323" y="126"/>
                  </a:cubicBezTo>
                  <a:cubicBezTo>
                    <a:pt x="317" y="142"/>
                    <a:pt x="311" y="156"/>
                    <a:pt x="305" y="174"/>
                  </a:cubicBezTo>
                  <a:cubicBezTo>
                    <a:pt x="202" y="131"/>
                    <a:pt x="104" y="90"/>
                    <a:pt x="0"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98">
              <a:extLst>
                <a:ext uri="{FF2B5EF4-FFF2-40B4-BE49-F238E27FC236}">
                  <a16:creationId xmlns:a16="http://schemas.microsoft.com/office/drawing/2014/main" id="{EB1D9139-4145-4AB4-84A7-82F4275D8F8B}"/>
                </a:ext>
              </a:extLst>
            </p:cNvPr>
            <p:cNvSpPr>
              <a:spLocks/>
            </p:cNvSpPr>
            <p:nvPr/>
          </p:nvSpPr>
          <p:spPr bwMode="auto">
            <a:xfrm>
              <a:off x="7419975" y="4445000"/>
              <a:ext cx="120650" cy="185738"/>
            </a:xfrm>
            <a:custGeom>
              <a:avLst/>
              <a:gdLst>
                <a:gd name="T0" fmla="*/ 19 w 291"/>
                <a:gd name="T1" fmla="*/ 226 h 226"/>
                <a:gd name="T2" fmla="*/ 6 w 291"/>
                <a:gd name="T3" fmla="*/ 204 h 226"/>
                <a:gd name="T4" fmla="*/ 0 w 291"/>
                <a:gd name="T5" fmla="*/ 180 h 226"/>
                <a:gd name="T6" fmla="*/ 251 w 291"/>
                <a:gd name="T7" fmla="*/ 0 h 226"/>
                <a:gd name="T8" fmla="*/ 291 w 291"/>
                <a:gd name="T9" fmla="*/ 28 h 226"/>
                <a:gd name="T10" fmla="*/ 19 w 291"/>
                <a:gd name="T11" fmla="*/ 226 h 226"/>
              </a:gdLst>
              <a:ahLst/>
              <a:cxnLst>
                <a:cxn ang="0">
                  <a:pos x="T0" y="T1"/>
                </a:cxn>
                <a:cxn ang="0">
                  <a:pos x="T2" y="T3"/>
                </a:cxn>
                <a:cxn ang="0">
                  <a:pos x="T4" y="T5"/>
                </a:cxn>
                <a:cxn ang="0">
                  <a:pos x="T6" y="T7"/>
                </a:cxn>
                <a:cxn ang="0">
                  <a:pos x="T8" y="T9"/>
                </a:cxn>
                <a:cxn ang="0">
                  <a:pos x="T10" y="T11"/>
                </a:cxn>
              </a:cxnLst>
              <a:rect l="0" t="0" r="r" b="b"/>
              <a:pathLst>
                <a:path w="291" h="226">
                  <a:moveTo>
                    <a:pt x="19" y="226"/>
                  </a:moveTo>
                  <a:cubicBezTo>
                    <a:pt x="13" y="215"/>
                    <a:pt x="8" y="210"/>
                    <a:pt x="6" y="204"/>
                  </a:cubicBezTo>
                  <a:cubicBezTo>
                    <a:pt x="3" y="198"/>
                    <a:pt x="2" y="192"/>
                    <a:pt x="0" y="180"/>
                  </a:cubicBezTo>
                  <a:cubicBezTo>
                    <a:pt x="91" y="134"/>
                    <a:pt x="182" y="84"/>
                    <a:pt x="251" y="0"/>
                  </a:cubicBezTo>
                  <a:cubicBezTo>
                    <a:pt x="264" y="9"/>
                    <a:pt x="276" y="17"/>
                    <a:pt x="291" y="28"/>
                  </a:cubicBezTo>
                  <a:cubicBezTo>
                    <a:pt x="219" y="122"/>
                    <a:pt x="123" y="176"/>
                    <a:pt x="19" y="2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99">
              <a:extLst>
                <a:ext uri="{FF2B5EF4-FFF2-40B4-BE49-F238E27FC236}">
                  <a16:creationId xmlns:a16="http://schemas.microsoft.com/office/drawing/2014/main" id="{09E2426B-5420-4498-A5EB-EDC6677BD863}"/>
                </a:ext>
              </a:extLst>
            </p:cNvPr>
            <p:cNvSpPr>
              <a:spLocks/>
            </p:cNvSpPr>
            <p:nvPr/>
          </p:nvSpPr>
          <p:spPr bwMode="auto">
            <a:xfrm>
              <a:off x="6973888" y="3505200"/>
              <a:ext cx="131763" cy="149225"/>
            </a:xfrm>
            <a:custGeom>
              <a:avLst/>
              <a:gdLst>
                <a:gd name="T0" fmla="*/ 0 w 320"/>
                <a:gd name="T1" fmla="*/ 45 h 181"/>
                <a:gd name="T2" fmla="*/ 11 w 320"/>
                <a:gd name="T3" fmla="*/ 16 h 181"/>
                <a:gd name="T4" fmla="*/ 24 w 320"/>
                <a:gd name="T5" fmla="*/ 0 h 181"/>
                <a:gd name="T6" fmla="*/ 320 w 320"/>
                <a:gd name="T7" fmla="*/ 135 h 181"/>
                <a:gd name="T8" fmla="*/ 298 w 320"/>
                <a:gd name="T9" fmla="*/ 181 h 181"/>
                <a:gd name="T10" fmla="*/ 0 w 320"/>
                <a:gd name="T11" fmla="*/ 45 h 181"/>
              </a:gdLst>
              <a:ahLst/>
              <a:cxnLst>
                <a:cxn ang="0">
                  <a:pos x="T0" y="T1"/>
                </a:cxn>
                <a:cxn ang="0">
                  <a:pos x="T2" y="T3"/>
                </a:cxn>
                <a:cxn ang="0">
                  <a:pos x="T4" y="T5"/>
                </a:cxn>
                <a:cxn ang="0">
                  <a:pos x="T6" y="T7"/>
                </a:cxn>
                <a:cxn ang="0">
                  <a:pos x="T8" y="T9"/>
                </a:cxn>
                <a:cxn ang="0">
                  <a:pos x="T10" y="T11"/>
                </a:cxn>
              </a:cxnLst>
              <a:rect l="0" t="0" r="r" b="b"/>
              <a:pathLst>
                <a:path w="320" h="181">
                  <a:moveTo>
                    <a:pt x="0" y="45"/>
                  </a:moveTo>
                  <a:cubicBezTo>
                    <a:pt x="5" y="31"/>
                    <a:pt x="7" y="23"/>
                    <a:pt x="11" y="16"/>
                  </a:cubicBezTo>
                  <a:cubicBezTo>
                    <a:pt x="13" y="12"/>
                    <a:pt x="17" y="8"/>
                    <a:pt x="24" y="0"/>
                  </a:cubicBezTo>
                  <a:cubicBezTo>
                    <a:pt x="121" y="44"/>
                    <a:pt x="218" y="89"/>
                    <a:pt x="320" y="135"/>
                  </a:cubicBezTo>
                  <a:cubicBezTo>
                    <a:pt x="312" y="152"/>
                    <a:pt x="306" y="164"/>
                    <a:pt x="298" y="181"/>
                  </a:cubicBezTo>
                  <a:cubicBezTo>
                    <a:pt x="198" y="135"/>
                    <a:pt x="101" y="91"/>
                    <a:pt x="0" y="4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100">
              <a:extLst>
                <a:ext uri="{FF2B5EF4-FFF2-40B4-BE49-F238E27FC236}">
                  <a16:creationId xmlns:a16="http://schemas.microsoft.com/office/drawing/2014/main" id="{C8A9E257-B68C-4865-9065-27A45DCAC445}"/>
                </a:ext>
              </a:extLst>
            </p:cNvPr>
            <p:cNvSpPr>
              <a:spLocks/>
            </p:cNvSpPr>
            <p:nvPr/>
          </p:nvSpPr>
          <p:spPr bwMode="auto">
            <a:xfrm>
              <a:off x="7432675" y="4010025"/>
              <a:ext cx="107950" cy="217488"/>
            </a:xfrm>
            <a:custGeom>
              <a:avLst/>
              <a:gdLst>
                <a:gd name="T0" fmla="*/ 0 w 262"/>
                <a:gd name="T1" fmla="*/ 37 h 266"/>
                <a:gd name="T2" fmla="*/ 32 w 262"/>
                <a:gd name="T3" fmla="*/ 0 h 266"/>
                <a:gd name="T4" fmla="*/ 262 w 262"/>
                <a:gd name="T5" fmla="*/ 238 h 266"/>
                <a:gd name="T6" fmla="*/ 242 w 262"/>
                <a:gd name="T7" fmla="*/ 256 h 266"/>
                <a:gd name="T8" fmla="*/ 221 w 262"/>
                <a:gd name="T9" fmla="*/ 266 h 266"/>
                <a:gd name="T10" fmla="*/ 0 w 262"/>
                <a:gd name="T11" fmla="*/ 37 h 266"/>
              </a:gdLst>
              <a:ahLst/>
              <a:cxnLst>
                <a:cxn ang="0">
                  <a:pos x="T0" y="T1"/>
                </a:cxn>
                <a:cxn ang="0">
                  <a:pos x="T2" y="T3"/>
                </a:cxn>
                <a:cxn ang="0">
                  <a:pos x="T4" y="T5"/>
                </a:cxn>
                <a:cxn ang="0">
                  <a:pos x="T6" y="T7"/>
                </a:cxn>
                <a:cxn ang="0">
                  <a:pos x="T8" y="T9"/>
                </a:cxn>
                <a:cxn ang="0">
                  <a:pos x="T10" y="T11"/>
                </a:cxn>
              </a:cxnLst>
              <a:rect l="0" t="0" r="r" b="b"/>
              <a:pathLst>
                <a:path w="262" h="266">
                  <a:moveTo>
                    <a:pt x="0" y="37"/>
                  </a:moveTo>
                  <a:cubicBezTo>
                    <a:pt x="13" y="22"/>
                    <a:pt x="21" y="13"/>
                    <a:pt x="32" y="0"/>
                  </a:cubicBezTo>
                  <a:cubicBezTo>
                    <a:pt x="122" y="69"/>
                    <a:pt x="202" y="142"/>
                    <a:pt x="262" y="238"/>
                  </a:cubicBezTo>
                  <a:cubicBezTo>
                    <a:pt x="253" y="246"/>
                    <a:pt x="248" y="252"/>
                    <a:pt x="242" y="256"/>
                  </a:cubicBezTo>
                  <a:cubicBezTo>
                    <a:pt x="236" y="259"/>
                    <a:pt x="230" y="261"/>
                    <a:pt x="221" y="266"/>
                  </a:cubicBezTo>
                  <a:cubicBezTo>
                    <a:pt x="162" y="177"/>
                    <a:pt x="85" y="106"/>
                    <a:pt x="0"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101">
              <a:extLst>
                <a:ext uri="{FF2B5EF4-FFF2-40B4-BE49-F238E27FC236}">
                  <a16:creationId xmlns:a16="http://schemas.microsoft.com/office/drawing/2014/main" id="{4AD601E7-57BA-4D42-B050-DD0EF2F727D8}"/>
                </a:ext>
              </a:extLst>
            </p:cNvPr>
            <p:cNvSpPr>
              <a:spLocks/>
            </p:cNvSpPr>
            <p:nvPr/>
          </p:nvSpPr>
          <p:spPr bwMode="auto">
            <a:xfrm>
              <a:off x="7256463" y="1908175"/>
              <a:ext cx="103188" cy="61913"/>
            </a:xfrm>
            <a:custGeom>
              <a:avLst/>
              <a:gdLst>
                <a:gd name="T0" fmla="*/ 248 w 251"/>
                <a:gd name="T1" fmla="*/ 34 h 76"/>
                <a:gd name="T2" fmla="*/ 98 w 251"/>
                <a:gd name="T3" fmla="*/ 59 h 76"/>
                <a:gd name="T4" fmla="*/ 36 w 251"/>
                <a:gd name="T5" fmla="*/ 68 h 76"/>
                <a:gd name="T6" fmla="*/ 3 w 251"/>
                <a:gd name="T7" fmla="*/ 56 h 76"/>
                <a:gd name="T8" fmla="*/ 33 w 251"/>
                <a:gd name="T9" fmla="*/ 33 h 76"/>
                <a:gd name="T10" fmla="*/ 135 w 251"/>
                <a:gd name="T11" fmla="*/ 16 h 76"/>
                <a:gd name="T12" fmla="*/ 225 w 251"/>
                <a:gd name="T13" fmla="*/ 3 h 76"/>
                <a:gd name="T14" fmla="*/ 248 w 251"/>
                <a:gd name="T15" fmla="*/ 34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1" h="76">
                  <a:moveTo>
                    <a:pt x="248" y="34"/>
                  </a:moveTo>
                  <a:cubicBezTo>
                    <a:pt x="197" y="43"/>
                    <a:pt x="148" y="51"/>
                    <a:pt x="98" y="59"/>
                  </a:cubicBezTo>
                  <a:cubicBezTo>
                    <a:pt x="77" y="62"/>
                    <a:pt x="57" y="66"/>
                    <a:pt x="36" y="68"/>
                  </a:cubicBezTo>
                  <a:cubicBezTo>
                    <a:pt x="23" y="69"/>
                    <a:pt x="7" y="76"/>
                    <a:pt x="3" y="56"/>
                  </a:cubicBezTo>
                  <a:cubicBezTo>
                    <a:pt x="0" y="34"/>
                    <a:pt x="20" y="35"/>
                    <a:pt x="33" y="33"/>
                  </a:cubicBezTo>
                  <a:cubicBezTo>
                    <a:pt x="67" y="26"/>
                    <a:pt x="101" y="22"/>
                    <a:pt x="135" y="16"/>
                  </a:cubicBezTo>
                  <a:cubicBezTo>
                    <a:pt x="165" y="12"/>
                    <a:pt x="195" y="7"/>
                    <a:pt x="225" y="3"/>
                  </a:cubicBezTo>
                  <a:cubicBezTo>
                    <a:pt x="244" y="0"/>
                    <a:pt x="251" y="10"/>
                    <a:pt x="248"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102">
              <a:extLst>
                <a:ext uri="{FF2B5EF4-FFF2-40B4-BE49-F238E27FC236}">
                  <a16:creationId xmlns:a16="http://schemas.microsoft.com/office/drawing/2014/main" id="{47B7209D-DC9F-471F-94E6-D8535B8B63B2}"/>
                </a:ext>
              </a:extLst>
            </p:cNvPr>
            <p:cNvSpPr>
              <a:spLocks/>
            </p:cNvSpPr>
            <p:nvPr/>
          </p:nvSpPr>
          <p:spPr bwMode="auto">
            <a:xfrm>
              <a:off x="7451725" y="1847850"/>
              <a:ext cx="103188" cy="57150"/>
            </a:xfrm>
            <a:custGeom>
              <a:avLst/>
              <a:gdLst>
                <a:gd name="T0" fmla="*/ 19 w 252"/>
                <a:gd name="T1" fmla="*/ 71 h 71"/>
                <a:gd name="T2" fmla="*/ 3 w 252"/>
                <a:gd name="T3" fmla="*/ 53 h 71"/>
                <a:gd name="T4" fmla="*/ 23 w 252"/>
                <a:gd name="T5" fmla="*/ 34 h 71"/>
                <a:gd name="T6" fmla="*/ 220 w 252"/>
                <a:gd name="T7" fmla="*/ 2 h 71"/>
                <a:gd name="T8" fmla="*/ 248 w 252"/>
                <a:gd name="T9" fmla="*/ 15 h 71"/>
                <a:gd name="T10" fmla="*/ 226 w 252"/>
                <a:gd name="T11" fmla="*/ 37 h 71"/>
                <a:gd name="T12" fmla="*/ 77 w 252"/>
                <a:gd name="T13" fmla="*/ 61 h 71"/>
                <a:gd name="T14" fmla="*/ 19 w 252"/>
                <a:gd name="T15" fmla="*/ 71 h 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2" h="71">
                  <a:moveTo>
                    <a:pt x="19" y="71"/>
                  </a:moveTo>
                  <a:cubicBezTo>
                    <a:pt x="15" y="66"/>
                    <a:pt x="5" y="61"/>
                    <a:pt x="3" y="53"/>
                  </a:cubicBezTo>
                  <a:cubicBezTo>
                    <a:pt x="0" y="39"/>
                    <a:pt x="13" y="36"/>
                    <a:pt x="23" y="34"/>
                  </a:cubicBezTo>
                  <a:cubicBezTo>
                    <a:pt x="89" y="23"/>
                    <a:pt x="154" y="12"/>
                    <a:pt x="220" y="2"/>
                  </a:cubicBezTo>
                  <a:cubicBezTo>
                    <a:pt x="232" y="0"/>
                    <a:pt x="245" y="0"/>
                    <a:pt x="248" y="15"/>
                  </a:cubicBezTo>
                  <a:cubicBezTo>
                    <a:pt x="252" y="32"/>
                    <a:pt x="239" y="35"/>
                    <a:pt x="226" y="37"/>
                  </a:cubicBezTo>
                  <a:cubicBezTo>
                    <a:pt x="177" y="45"/>
                    <a:pt x="127" y="53"/>
                    <a:pt x="77" y="61"/>
                  </a:cubicBezTo>
                  <a:cubicBezTo>
                    <a:pt x="60" y="64"/>
                    <a:pt x="43" y="67"/>
                    <a:pt x="1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03">
              <a:extLst>
                <a:ext uri="{FF2B5EF4-FFF2-40B4-BE49-F238E27FC236}">
                  <a16:creationId xmlns:a16="http://schemas.microsoft.com/office/drawing/2014/main" id="{00D91F02-23EB-4129-9C14-89EE304C1B8B}"/>
                </a:ext>
              </a:extLst>
            </p:cNvPr>
            <p:cNvSpPr>
              <a:spLocks/>
            </p:cNvSpPr>
            <p:nvPr/>
          </p:nvSpPr>
          <p:spPr bwMode="auto">
            <a:xfrm>
              <a:off x="6484938" y="2205038"/>
              <a:ext cx="100013" cy="77788"/>
            </a:xfrm>
            <a:custGeom>
              <a:avLst/>
              <a:gdLst>
                <a:gd name="T0" fmla="*/ 242 w 242"/>
                <a:gd name="T1" fmla="*/ 29 h 95"/>
                <a:gd name="T2" fmla="*/ 219 w 242"/>
                <a:gd name="T3" fmla="*/ 39 h 95"/>
                <a:gd name="T4" fmla="*/ 31 w 242"/>
                <a:gd name="T5" fmla="*/ 91 h 95"/>
                <a:gd name="T6" fmla="*/ 16 w 242"/>
                <a:gd name="T7" fmla="*/ 94 h 95"/>
                <a:gd name="T8" fmla="*/ 1 w 242"/>
                <a:gd name="T9" fmla="*/ 85 h 95"/>
                <a:gd name="T10" fmla="*/ 6 w 242"/>
                <a:gd name="T11" fmla="*/ 64 h 95"/>
                <a:gd name="T12" fmla="*/ 20 w 242"/>
                <a:gd name="T13" fmla="*/ 58 h 95"/>
                <a:gd name="T14" fmla="*/ 207 w 242"/>
                <a:gd name="T15" fmla="*/ 5 h 95"/>
                <a:gd name="T16" fmla="*/ 242 w 242"/>
                <a:gd name="T17" fmla="*/ 29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2" h="95">
                  <a:moveTo>
                    <a:pt x="242" y="29"/>
                  </a:moveTo>
                  <a:cubicBezTo>
                    <a:pt x="233" y="33"/>
                    <a:pt x="226" y="37"/>
                    <a:pt x="219" y="39"/>
                  </a:cubicBezTo>
                  <a:cubicBezTo>
                    <a:pt x="156" y="57"/>
                    <a:pt x="94" y="74"/>
                    <a:pt x="31" y="91"/>
                  </a:cubicBezTo>
                  <a:cubicBezTo>
                    <a:pt x="26" y="92"/>
                    <a:pt x="21" y="95"/>
                    <a:pt x="16" y="94"/>
                  </a:cubicBezTo>
                  <a:cubicBezTo>
                    <a:pt x="10" y="93"/>
                    <a:pt x="2" y="89"/>
                    <a:pt x="1" y="85"/>
                  </a:cubicBezTo>
                  <a:cubicBezTo>
                    <a:pt x="0" y="78"/>
                    <a:pt x="2" y="70"/>
                    <a:pt x="6" y="64"/>
                  </a:cubicBezTo>
                  <a:cubicBezTo>
                    <a:pt x="8" y="60"/>
                    <a:pt x="15" y="59"/>
                    <a:pt x="20" y="58"/>
                  </a:cubicBezTo>
                  <a:cubicBezTo>
                    <a:pt x="82" y="40"/>
                    <a:pt x="145" y="23"/>
                    <a:pt x="207" y="5"/>
                  </a:cubicBezTo>
                  <a:cubicBezTo>
                    <a:pt x="224" y="1"/>
                    <a:pt x="239" y="0"/>
                    <a:pt x="242"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104">
              <a:extLst>
                <a:ext uri="{FF2B5EF4-FFF2-40B4-BE49-F238E27FC236}">
                  <a16:creationId xmlns:a16="http://schemas.microsoft.com/office/drawing/2014/main" id="{C0004B5B-5300-4E00-B1EC-5A58EFEF1750}"/>
                </a:ext>
              </a:extLst>
            </p:cNvPr>
            <p:cNvSpPr>
              <a:spLocks/>
            </p:cNvSpPr>
            <p:nvPr/>
          </p:nvSpPr>
          <p:spPr bwMode="auto">
            <a:xfrm>
              <a:off x="7645400" y="1778000"/>
              <a:ext cx="103188" cy="61913"/>
            </a:xfrm>
            <a:custGeom>
              <a:avLst/>
              <a:gdLst>
                <a:gd name="T0" fmla="*/ 20 w 248"/>
                <a:gd name="T1" fmla="*/ 77 h 77"/>
                <a:gd name="T2" fmla="*/ 4 w 248"/>
                <a:gd name="T3" fmla="*/ 60 h 77"/>
                <a:gd name="T4" fmla="*/ 22 w 248"/>
                <a:gd name="T5" fmla="*/ 39 h 77"/>
                <a:gd name="T6" fmla="*/ 155 w 248"/>
                <a:gd name="T7" fmla="*/ 14 h 77"/>
                <a:gd name="T8" fmla="*/ 226 w 248"/>
                <a:gd name="T9" fmla="*/ 1 h 77"/>
                <a:gd name="T10" fmla="*/ 246 w 248"/>
                <a:gd name="T11" fmla="*/ 13 h 77"/>
                <a:gd name="T12" fmla="*/ 235 w 248"/>
                <a:gd name="T13" fmla="*/ 33 h 77"/>
                <a:gd name="T14" fmla="*/ 20 w 248"/>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8" h="77">
                  <a:moveTo>
                    <a:pt x="20" y="77"/>
                  </a:moveTo>
                  <a:cubicBezTo>
                    <a:pt x="15" y="72"/>
                    <a:pt x="6" y="67"/>
                    <a:pt x="4" y="60"/>
                  </a:cubicBezTo>
                  <a:cubicBezTo>
                    <a:pt x="0" y="47"/>
                    <a:pt x="11" y="41"/>
                    <a:pt x="22" y="39"/>
                  </a:cubicBezTo>
                  <a:cubicBezTo>
                    <a:pt x="66" y="30"/>
                    <a:pt x="111" y="22"/>
                    <a:pt x="155" y="14"/>
                  </a:cubicBezTo>
                  <a:cubicBezTo>
                    <a:pt x="179" y="9"/>
                    <a:pt x="202" y="4"/>
                    <a:pt x="226" y="1"/>
                  </a:cubicBezTo>
                  <a:cubicBezTo>
                    <a:pt x="232" y="0"/>
                    <a:pt x="244" y="7"/>
                    <a:pt x="246" y="13"/>
                  </a:cubicBezTo>
                  <a:cubicBezTo>
                    <a:pt x="248" y="18"/>
                    <a:pt x="241" y="32"/>
                    <a:pt x="235" y="33"/>
                  </a:cubicBezTo>
                  <a:cubicBezTo>
                    <a:pt x="165" y="48"/>
                    <a:pt x="95" y="62"/>
                    <a:pt x="20" y="7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105">
              <a:extLst>
                <a:ext uri="{FF2B5EF4-FFF2-40B4-BE49-F238E27FC236}">
                  <a16:creationId xmlns:a16="http://schemas.microsoft.com/office/drawing/2014/main" id="{99BFE7F4-8D6C-488D-91CD-D7B991AF8042}"/>
                </a:ext>
              </a:extLst>
            </p:cNvPr>
            <p:cNvSpPr>
              <a:spLocks/>
            </p:cNvSpPr>
            <p:nvPr/>
          </p:nvSpPr>
          <p:spPr bwMode="auto">
            <a:xfrm>
              <a:off x="7061200" y="1970088"/>
              <a:ext cx="104775" cy="61913"/>
            </a:xfrm>
            <a:custGeom>
              <a:avLst/>
              <a:gdLst>
                <a:gd name="T0" fmla="*/ 243 w 253"/>
                <a:gd name="T1" fmla="*/ 0 h 75"/>
                <a:gd name="T2" fmla="*/ 234 w 253"/>
                <a:gd name="T3" fmla="*/ 37 h 75"/>
                <a:gd name="T4" fmla="*/ 12 w 253"/>
                <a:gd name="T5" fmla="*/ 75 h 75"/>
                <a:gd name="T6" fmla="*/ 20 w 253"/>
                <a:gd name="T7" fmla="*/ 38 h 75"/>
                <a:gd name="T8" fmla="*/ 243 w 253"/>
                <a:gd name="T9" fmla="*/ 0 h 75"/>
              </a:gdLst>
              <a:ahLst/>
              <a:cxnLst>
                <a:cxn ang="0">
                  <a:pos x="T0" y="T1"/>
                </a:cxn>
                <a:cxn ang="0">
                  <a:pos x="T2" y="T3"/>
                </a:cxn>
                <a:cxn ang="0">
                  <a:pos x="T4" y="T5"/>
                </a:cxn>
                <a:cxn ang="0">
                  <a:pos x="T6" y="T7"/>
                </a:cxn>
                <a:cxn ang="0">
                  <a:pos x="T8" y="T9"/>
                </a:cxn>
              </a:cxnLst>
              <a:rect l="0" t="0" r="r" b="b"/>
              <a:pathLst>
                <a:path w="253" h="75">
                  <a:moveTo>
                    <a:pt x="243" y="0"/>
                  </a:moveTo>
                  <a:cubicBezTo>
                    <a:pt x="253" y="22"/>
                    <a:pt x="252" y="34"/>
                    <a:pt x="234" y="37"/>
                  </a:cubicBezTo>
                  <a:cubicBezTo>
                    <a:pt x="160" y="50"/>
                    <a:pt x="86" y="62"/>
                    <a:pt x="12" y="75"/>
                  </a:cubicBezTo>
                  <a:cubicBezTo>
                    <a:pt x="1" y="56"/>
                    <a:pt x="0" y="42"/>
                    <a:pt x="20" y="38"/>
                  </a:cubicBezTo>
                  <a:cubicBezTo>
                    <a:pt x="94" y="25"/>
                    <a:pt x="168" y="13"/>
                    <a:pt x="2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106">
              <a:extLst>
                <a:ext uri="{FF2B5EF4-FFF2-40B4-BE49-F238E27FC236}">
                  <a16:creationId xmlns:a16="http://schemas.microsoft.com/office/drawing/2014/main" id="{8BA09981-1456-4388-9FCE-6301BE388803}"/>
                </a:ext>
              </a:extLst>
            </p:cNvPr>
            <p:cNvSpPr>
              <a:spLocks/>
            </p:cNvSpPr>
            <p:nvPr/>
          </p:nvSpPr>
          <p:spPr bwMode="auto">
            <a:xfrm>
              <a:off x="6165850" y="2497138"/>
              <a:ext cx="57150" cy="184150"/>
            </a:xfrm>
            <a:custGeom>
              <a:avLst/>
              <a:gdLst>
                <a:gd name="T0" fmla="*/ 139 w 139"/>
                <a:gd name="T1" fmla="*/ 29 h 223"/>
                <a:gd name="T2" fmla="*/ 36 w 139"/>
                <a:gd name="T3" fmla="*/ 216 h 223"/>
                <a:gd name="T4" fmla="*/ 2 w 139"/>
                <a:gd name="T5" fmla="*/ 198 h 223"/>
                <a:gd name="T6" fmla="*/ 16 w 139"/>
                <a:gd name="T7" fmla="*/ 133 h 223"/>
                <a:gd name="T8" fmla="*/ 103 w 139"/>
                <a:gd name="T9" fmla="*/ 16 h 223"/>
                <a:gd name="T10" fmla="*/ 139 w 139"/>
                <a:gd name="T11" fmla="*/ 29 h 223"/>
              </a:gdLst>
              <a:ahLst/>
              <a:cxnLst>
                <a:cxn ang="0">
                  <a:pos x="T0" y="T1"/>
                </a:cxn>
                <a:cxn ang="0">
                  <a:pos x="T2" y="T3"/>
                </a:cxn>
                <a:cxn ang="0">
                  <a:pos x="T4" y="T5"/>
                </a:cxn>
                <a:cxn ang="0">
                  <a:pos x="T6" y="T7"/>
                </a:cxn>
                <a:cxn ang="0">
                  <a:pos x="T8" y="T9"/>
                </a:cxn>
                <a:cxn ang="0">
                  <a:pos x="T10" y="T11"/>
                </a:cxn>
              </a:cxnLst>
              <a:rect l="0" t="0" r="r" b="b"/>
              <a:pathLst>
                <a:path w="139" h="223">
                  <a:moveTo>
                    <a:pt x="139" y="29"/>
                  </a:moveTo>
                  <a:cubicBezTo>
                    <a:pt x="84" y="79"/>
                    <a:pt x="33" y="134"/>
                    <a:pt x="36" y="216"/>
                  </a:cubicBezTo>
                  <a:cubicBezTo>
                    <a:pt x="6" y="223"/>
                    <a:pt x="0" y="221"/>
                    <a:pt x="2" y="198"/>
                  </a:cubicBezTo>
                  <a:cubicBezTo>
                    <a:pt x="4" y="176"/>
                    <a:pt x="9" y="154"/>
                    <a:pt x="16" y="133"/>
                  </a:cubicBezTo>
                  <a:cubicBezTo>
                    <a:pt x="33" y="85"/>
                    <a:pt x="66" y="49"/>
                    <a:pt x="103" y="16"/>
                  </a:cubicBezTo>
                  <a:cubicBezTo>
                    <a:pt x="120" y="0"/>
                    <a:pt x="130" y="6"/>
                    <a:pt x="139"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107">
              <a:extLst>
                <a:ext uri="{FF2B5EF4-FFF2-40B4-BE49-F238E27FC236}">
                  <a16:creationId xmlns:a16="http://schemas.microsoft.com/office/drawing/2014/main" id="{85537BE4-1BCF-4A6E-B927-41C0EEC99CFC}"/>
                </a:ext>
              </a:extLst>
            </p:cNvPr>
            <p:cNvSpPr>
              <a:spLocks/>
            </p:cNvSpPr>
            <p:nvPr/>
          </p:nvSpPr>
          <p:spPr bwMode="auto">
            <a:xfrm>
              <a:off x="6677025" y="2116138"/>
              <a:ext cx="100013" cy="66675"/>
            </a:xfrm>
            <a:custGeom>
              <a:avLst/>
              <a:gdLst>
                <a:gd name="T0" fmla="*/ 228 w 246"/>
                <a:gd name="T1" fmla="*/ 0 h 82"/>
                <a:gd name="T2" fmla="*/ 242 w 246"/>
                <a:gd name="T3" fmla="*/ 17 h 82"/>
                <a:gd name="T4" fmla="*/ 224 w 246"/>
                <a:gd name="T5" fmla="*/ 37 h 82"/>
                <a:gd name="T6" fmla="*/ 72 w 246"/>
                <a:gd name="T7" fmla="*/ 71 h 82"/>
                <a:gd name="T8" fmla="*/ 21 w 246"/>
                <a:gd name="T9" fmla="*/ 81 h 82"/>
                <a:gd name="T10" fmla="*/ 0 w 246"/>
                <a:gd name="T11" fmla="*/ 69 h 82"/>
                <a:gd name="T12" fmla="*/ 14 w 246"/>
                <a:gd name="T13" fmla="*/ 49 h 82"/>
                <a:gd name="T14" fmla="*/ 44 w 246"/>
                <a:gd name="T15" fmla="*/ 41 h 82"/>
                <a:gd name="T16" fmla="*/ 199 w 246"/>
                <a:gd name="T17" fmla="*/ 6 h 82"/>
                <a:gd name="T18" fmla="*/ 228 w 246"/>
                <a:gd name="T19" fmla="*/ 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6" h="82">
                  <a:moveTo>
                    <a:pt x="228" y="0"/>
                  </a:moveTo>
                  <a:cubicBezTo>
                    <a:pt x="232" y="5"/>
                    <a:pt x="240" y="10"/>
                    <a:pt x="242" y="17"/>
                  </a:cubicBezTo>
                  <a:cubicBezTo>
                    <a:pt x="246" y="30"/>
                    <a:pt x="235" y="35"/>
                    <a:pt x="224" y="37"/>
                  </a:cubicBezTo>
                  <a:cubicBezTo>
                    <a:pt x="173" y="48"/>
                    <a:pt x="123" y="59"/>
                    <a:pt x="72" y="71"/>
                  </a:cubicBezTo>
                  <a:cubicBezTo>
                    <a:pt x="55" y="74"/>
                    <a:pt x="38" y="80"/>
                    <a:pt x="21" y="81"/>
                  </a:cubicBezTo>
                  <a:cubicBezTo>
                    <a:pt x="15" y="82"/>
                    <a:pt x="7" y="74"/>
                    <a:pt x="0" y="69"/>
                  </a:cubicBezTo>
                  <a:cubicBezTo>
                    <a:pt x="4" y="63"/>
                    <a:pt x="7" y="53"/>
                    <a:pt x="14" y="49"/>
                  </a:cubicBezTo>
                  <a:cubicBezTo>
                    <a:pt x="22" y="44"/>
                    <a:pt x="34" y="43"/>
                    <a:pt x="44" y="41"/>
                  </a:cubicBezTo>
                  <a:cubicBezTo>
                    <a:pt x="96" y="29"/>
                    <a:pt x="148" y="18"/>
                    <a:pt x="199" y="6"/>
                  </a:cubicBezTo>
                  <a:cubicBezTo>
                    <a:pt x="207" y="4"/>
                    <a:pt x="215" y="3"/>
                    <a:pt x="22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08">
              <a:extLst>
                <a:ext uri="{FF2B5EF4-FFF2-40B4-BE49-F238E27FC236}">
                  <a16:creationId xmlns:a16="http://schemas.microsoft.com/office/drawing/2014/main" id="{17B9D5F7-2D2B-401D-8704-0CBC0C7B6301}"/>
                </a:ext>
              </a:extLst>
            </p:cNvPr>
            <p:cNvSpPr>
              <a:spLocks/>
            </p:cNvSpPr>
            <p:nvPr/>
          </p:nvSpPr>
          <p:spPr bwMode="auto">
            <a:xfrm>
              <a:off x="6867525" y="2039938"/>
              <a:ext cx="103188" cy="61913"/>
            </a:xfrm>
            <a:custGeom>
              <a:avLst/>
              <a:gdLst>
                <a:gd name="T0" fmla="*/ 11 w 252"/>
                <a:gd name="T1" fmla="*/ 76 h 76"/>
                <a:gd name="T2" fmla="*/ 20 w 252"/>
                <a:gd name="T3" fmla="*/ 40 h 76"/>
                <a:gd name="T4" fmla="*/ 227 w 252"/>
                <a:gd name="T5" fmla="*/ 1 h 76"/>
                <a:gd name="T6" fmla="*/ 247 w 252"/>
                <a:gd name="T7" fmla="*/ 13 h 76"/>
                <a:gd name="T8" fmla="*/ 232 w 252"/>
                <a:gd name="T9" fmla="*/ 35 h 76"/>
                <a:gd name="T10" fmla="*/ 69 w 252"/>
                <a:gd name="T11" fmla="*/ 66 h 76"/>
                <a:gd name="T12" fmla="*/ 11 w 252"/>
                <a:gd name="T13" fmla="*/ 76 h 76"/>
              </a:gdLst>
              <a:ahLst/>
              <a:cxnLst>
                <a:cxn ang="0">
                  <a:pos x="T0" y="T1"/>
                </a:cxn>
                <a:cxn ang="0">
                  <a:pos x="T2" y="T3"/>
                </a:cxn>
                <a:cxn ang="0">
                  <a:pos x="T4" y="T5"/>
                </a:cxn>
                <a:cxn ang="0">
                  <a:pos x="T6" y="T7"/>
                </a:cxn>
                <a:cxn ang="0">
                  <a:pos x="T8" y="T9"/>
                </a:cxn>
                <a:cxn ang="0">
                  <a:pos x="T10" y="T11"/>
                </a:cxn>
                <a:cxn ang="0">
                  <a:pos x="T12" y="T13"/>
                </a:cxn>
              </a:cxnLst>
              <a:rect l="0" t="0" r="r" b="b"/>
              <a:pathLst>
                <a:path w="252" h="76">
                  <a:moveTo>
                    <a:pt x="11" y="76"/>
                  </a:moveTo>
                  <a:cubicBezTo>
                    <a:pt x="0" y="57"/>
                    <a:pt x="0" y="44"/>
                    <a:pt x="20" y="40"/>
                  </a:cubicBezTo>
                  <a:cubicBezTo>
                    <a:pt x="89" y="26"/>
                    <a:pt x="158" y="13"/>
                    <a:pt x="227" y="1"/>
                  </a:cubicBezTo>
                  <a:cubicBezTo>
                    <a:pt x="233" y="0"/>
                    <a:pt x="245" y="7"/>
                    <a:pt x="247" y="13"/>
                  </a:cubicBezTo>
                  <a:cubicBezTo>
                    <a:pt x="252" y="24"/>
                    <a:pt x="245" y="32"/>
                    <a:pt x="232" y="35"/>
                  </a:cubicBezTo>
                  <a:cubicBezTo>
                    <a:pt x="178" y="45"/>
                    <a:pt x="123" y="56"/>
                    <a:pt x="69" y="66"/>
                  </a:cubicBezTo>
                  <a:cubicBezTo>
                    <a:pt x="50" y="70"/>
                    <a:pt x="30" y="73"/>
                    <a:pt x="11"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109">
              <a:extLst>
                <a:ext uri="{FF2B5EF4-FFF2-40B4-BE49-F238E27FC236}">
                  <a16:creationId xmlns:a16="http://schemas.microsoft.com/office/drawing/2014/main" id="{3033708F-EAD1-4364-836A-72EBF9E2030B}"/>
                </a:ext>
              </a:extLst>
            </p:cNvPr>
            <p:cNvSpPr>
              <a:spLocks/>
            </p:cNvSpPr>
            <p:nvPr/>
          </p:nvSpPr>
          <p:spPr bwMode="auto">
            <a:xfrm>
              <a:off x="6296025" y="2322513"/>
              <a:ext cx="101600" cy="98425"/>
            </a:xfrm>
            <a:custGeom>
              <a:avLst/>
              <a:gdLst>
                <a:gd name="T0" fmla="*/ 19 w 245"/>
                <a:gd name="T1" fmla="*/ 120 h 120"/>
                <a:gd name="T2" fmla="*/ 18 w 245"/>
                <a:gd name="T3" fmla="*/ 84 h 120"/>
                <a:gd name="T4" fmla="*/ 217 w 245"/>
                <a:gd name="T5" fmla="*/ 2 h 120"/>
                <a:gd name="T6" fmla="*/ 239 w 245"/>
                <a:gd name="T7" fmla="*/ 11 h 120"/>
                <a:gd name="T8" fmla="*/ 227 w 245"/>
                <a:gd name="T9" fmla="*/ 35 h 120"/>
                <a:gd name="T10" fmla="*/ 171 w 245"/>
                <a:gd name="T11" fmla="*/ 56 h 120"/>
                <a:gd name="T12" fmla="*/ 19 w 245"/>
                <a:gd name="T13" fmla="*/ 120 h 120"/>
              </a:gdLst>
              <a:ahLst/>
              <a:cxnLst>
                <a:cxn ang="0">
                  <a:pos x="T0" y="T1"/>
                </a:cxn>
                <a:cxn ang="0">
                  <a:pos x="T2" y="T3"/>
                </a:cxn>
                <a:cxn ang="0">
                  <a:pos x="T4" y="T5"/>
                </a:cxn>
                <a:cxn ang="0">
                  <a:pos x="T6" y="T7"/>
                </a:cxn>
                <a:cxn ang="0">
                  <a:pos x="T8" y="T9"/>
                </a:cxn>
                <a:cxn ang="0">
                  <a:pos x="T10" y="T11"/>
                </a:cxn>
                <a:cxn ang="0">
                  <a:pos x="T12" y="T13"/>
                </a:cxn>
              </a:cxnLst>
              <a:rect l="0" t="0" r="r" b="b"/>
              <a:pathLst>
                <a:path w="245" h="120">
                  <a:moveTo>
                    <a:pt x="19" y="120"/>
                  </a:moveTo>
                  <a:cubicBezTo>
                    <a:pt x="6" y="104"/>
                    <a:pt x="0" y="92"/>
                    <a:pt x="18" y="84"/>
                  </a:cubicBezTo>
                  <a:cubicBezTo>
                    <a:pt x="84" y="56"/>
                    <a:pt x="150" y="28"/>
                    <a:pt x="217" y="2"/>
                  </a:cubicBezTo>
                  <a:cubicBezTo>
                    <a:pt x="222" y="0"/>
                    <a:pt x="235" y="5"/>
                    <a:pt x="239" y="11"/>
                  </a:cubicBezTo>
                  <a:cubicBezTo>
                    <a:pt x="245" y="22"/>
                    <a:pt x="239" y="30"/>
                    <a:pt x="227" y="35"/>
                  </a:cubicBezTo>
                  <a:cubicBezTo>
                    <a:pt x="208" y="42"/>
                    <a:pt x="189" y="49"/>
                    <a:pt x="171" y="56"/>
                  </a:cubicBezTo>
                  <a:cubicBezTo>
                    <a:pt x="121" y="77"/>
                    <a:pt x="71" y="98"/>
                    <a:pt x="19" y="1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110">
              <a:extLst>
                <a:ext uri="{FF2B5EF4-FFF2-40B4-BE49-F238E27FC236}">
                  <a16:creationId xmlns:a16="http://schemas.microsoft.com/office/drawing/2014/main" id="{406CDBE4-C5CE-402D-851C-BDB5276A5771}"/>
                </a:ext>
              </a:extLst>
            </p:cNvPr>
            <p:cNvSpPr>
              <a:spLocks/>
            </p:cNvSpPr>
            <p:nvPr/>
          </p:nvSpPr>
          <p:spPr bwMode="auto">
            <a:xfrm>
              <a:off x="7839075" y="1689100"/>
              <a:ext cx="103188" cy="73025"/>
            </a:xfrm>
            <a:custGeom>
              <a:avLst/>
              <a:gdLst>
                <a:gd name="T0" fmla="*/ 241 w 251"/>
                <a:gd name="T1" fmla="*/ 2 h 88"/>
                <a:gd name="T2" fmla="*/ 228 w 251"/>
                <a:gd name="T3" fmla="*/ 36 h 88"/>
                <a:gd name="T4" fmla="*/ 31 w 251"/>
                <a:gd name="T5" fmla="*/ 85 h 88"/>
                <a:gd name="T6" fmla="*/ 3 w 251"/>
                <a:gd name="T7" fmla="*/ 72 h 88"/>
                <a:gd name="T8" fmla="*/ 21 w 251"/>
                <a:gd name="T9" fmla="*/ 51 h 88"/>
                <a:gd name="T10" fmla="*/ 222 w 251"/>
                <a:gd name="T11" fmla="*/ 1 h 88"/>
                <a:gd name="T12" fmla="*/ 241 w 251"/>
                <a:gd name="T13" fmla="*/ 2 h 88"/>
              </a:gdLst>
              <a:ahLst/>
              <a:cxnLst>
                <a:cxn ang="0">
                  <a:pos x="T0" y="T1"/>
                </a:cxn>
                <a:cxn ang="0">
                  <a:pos x="T2" y="T3"/>
                </a:cxn>
                <a:cxn ang="0">
                  <a:pos x="T4" y="T5"/>
                </a:cxn>
                <a:cxn ang="0">
                  <a:pos x="T6" y="T7"/>
                </a:cxn>
                <a:cxn ang="0">
                  <a:pos x="T8" y="T9"/>
                </a:cxn>
                <a:cxn ang="0">
                  <a:pos x="T10" y="T11"/>
                </a:cxn>
                <a:cxn ang="0">
                  <a:pos x="T12" y="T13"/>
                </a:cxn>
              </a:cxnLst>
              <a:rect l="0" t="0" r="r" b="b"/>
              <a:pathLst>
                <a:path w="251" h="88">
                  <a:moveTo>
                    <a:pt x="241" y="2"/>
                  </a:moveTo>
                  <a:cubicBezTo>
                    <a:pt x="251" y="23"/>
                    <a:pt x="243" y="32"/>
                    <a:pt x="228" y="36"/>
                  </a:cubicBezTo>
                  <a:cubicBezTo>
                    <a:pt x="162" y="52"/>
                    <a:pt x="97" y="69"/>
                    <a:pt x="31" y="85"/>
                  </a:cubicBezTo>
                  <a:cubicBezTo>
                    <a:pt x="19" y="87"/>
                    <a:pt x="7" y="88"/>
                    <a:pt x="3" y="72"/>
                  </a:cubicBezTo>
                  <a:cubicBezTo>
                    <a:pt x="0" y="57"/>
                    <a:pt x="11" y="53"/>
                    <a:pt x="21" y="51"/>
                  </a:cubicBezTo>
                  <a:cubicBezTo>
                    <a:pt x="88" y="34"/>
                    <a:pt x="155" y="17"/>
                    <a:pt x="222" y="1"/>
                  </a:cubicBezTo>
                  <a:cubicBezTo>
                    <a:pt x="228" y="0"/>
                    <a:pt x="234" y="2"/>
                    <a:pt x="24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111">
              <a:extLst>
                <a:ext uri="{FF2B5EF4-FFF2-40B4-BE49-F238E27FC236}">
                  <a16:creationId xmlns:a16="http://schemas.microsoft.com/office/drawing/2014/main" id="{C39F4BA0-9F19-4DF2-8388-3E0D3238E92D}"/>
                </a:ext>
              </a:extLst>
            </p:cNvPr>
            <p:cNvSpPr>
              <a:spLocks/>
            </p:cNvSpPr>
            <p:nvPr/>
          </p:nvSpPr>
          <p:spPr bwMode="auto">
            <a:xfrm>
              <a:off x="8029575" y="1565275"/>
              <a:ext cx="100013" cy="92075"/>
            </a:xfrm>
            <a:custGeom>
              <a:avLst/>
              <a:gdLst>
                <a:gd name="T0" fmla="*/ 228 w 244"/>
                <a:gd name="T1" fmla="*/ 0 h 111"/>
                <a:gd name="T2" fmla="*/ 224 w 244"/>
                <a:gd name="T3" fmla="*/ 37 h 111"/>
                <a:gd name="T4" fmla="*/ 29 w 244"/>
                <a:gd name="T5" fmla="*/ 107 h 111"/>
                <a:gd name="T6" fmla="*/ 14 w 244"/>
                <a:gd name="T7" fmla="*/ 109 h 111"/>
                <a:gd name="T8" fmla="*/ 2 w 244"/>
                <a:gd name="T9" fmla="*/ 95 h 111"/>
                <a:gd name="T10" fmla="*/ 5 w 244"/>
                <a:gd name="T11" fmla="*/ 81 h 111"/>
                <a:gd name="T12" fmla="*/ 19 w 244"/>
                <a:gd name="T13" fmla="*/ 74 h 111"/>
                <a:gd name="T14" fmla="*/ 228 w 244"/>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4" h="111">
                  <a:moveTo>
                    <a:pt x="228" y="0"/>
                  </a:moveTo>
                  <a:cubicBezTo>
                    <a:pt x="239" y="17"/>
                    <a:pt x="244" y="30"/>
                    <a:pt x="224" y="37"/>
                  </a:cubicBezTo>
                  <a:cubicBezTo>
                    <a:pt x="159" y="61"/>
                    <a:pt x="94" y="84"/>
                    <a:pt x="29" y="107"/>
                  </a:cubicBezTo>
                  <a:cubicBezTo>
                    <a:pt x="25" y="109"/>
                    <a:pt x="18" y="111"/>
                    <a:pt x="14" y="109"/>
                  </a:cubicBezTo>
                  <a:cubicBezTo>
                    <a:pt x="9" y="106"/>
                    <a:pt x="4" y="101"/>
                    <a:pt x="2" y="95"/>
                  </a:cubicBezTo>
                  <a:cubicBezTo>
                    <a:pt x="0" y="92"/>
                    <a:pt x="2" y="85"/>
                    <a:pt x="5" y="81"/>
                  </a:cubicBezTo>
                  <a:cubicBezTo>
                    <a:pt x="8" y="78"/>
                    <a:pt x="14" y="75"/>
                    <a:pt x="19" y="74"/>
                  </a:cubicBezTo>
                  <a:cubicBezTo>
                    <a:pt x="87" y="49"/>
                    <a:pt x="156" y="25"/>
                    <a:pt x="22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112">
              <a:extLst>
                <a:ext uri="{FF2B5EF4-FFF2-40B4-BE49-F238E27FC236}">
                  <a16:creationId xmlns:a16="http://schemas.microsoft.com/office/drawing/2014/main" id="{BFDA05CB-2539-45F6-93DF-6D3DE97B5E34}"/>
                </a:ext>
              </a:extLst>
            </p:cNvPr>
            <p:cNvSpPr>
              <a:spLocks/>
            </p:cNvSpPr>
            <p:nvPr/>
          </p:nvSpPr>
          <p:spPr bwMode="auto">
            <a:xfrm>
              <a:off x="7735888" y="1001713"/>
              <a:ext cx="71438" cy="44450"/>
            </a:xfrm>
            <a:custGeom>
              <a:avLst/>
              <a:gdLst>
                <a:gd name="T0" fmla="*/ 172 w 172"/>
                <a:gd name="T1" fmla="*/ 45 h 54"/>
                <a:gd name="T2" fmla="*/ 157 w 172"/>
                <a:gd name="T3" fmla="*/ 53 h 54"/>
                <a:gd name="T4" fmla="*/ 0 w 172"/>
                <a:gd name="T5" fmla="*/ 16 h 54"/>
                <a:gd name="T6" fmla="*/ 16 w 172"/>
                <a:gd name="T7" fmla="*/ 0 h 54"/>
                <a:gd name="T8" fmla="*/ 171 w 172"/>
                <a:gd name="T9" fmla="*/ 33 h 54"/>
                <a:gd name="T10" fmla="*/ 172 w 172"/>
                <a:gd name="T11" fmla="*/ 45 h 54"/>
              </a:gdLst>
              <a:ahLst/>
              <a:cxnLst>
                <a:cxn ang="0">
                  <a:pos x="T0" y="T1"/>
                </a:cxn>
                <a:cxn ang="0">
                  <a:pos x="T2" y="T3"/>
                </a:cxn>
                <a:cxn ang="0">
                  <a:pos x="T4" y="T5"/>
                </a:cxn>
                <a:cxn ang="0">
                  <a:pos x="T6" y="T7"/>
                </a:cxn>
                <a:cxn ang="0">
                  <a:pos x="T8" y="T9"/>
                </a:cxn>
                <a:cxn ang="0">
                  <a:pos x="T10" y="T11"/>
                </a:cxn>
              </a:cxnLst>
              <a:rect l="0" t="0" r="r" b="b"/>
              <a:pathLst>
                <a:path w="172" h="54">
                  <a:moveTo>
                    <a:pt x="172" y="45"/>
                  </a:moveTo>
                  <a:cubicBezTo>
                    <a:pt x="167" y="48"/>
                    <a:pt x="161" y="54"/>
                    <a:pt x="157" y="53"/>
                  </a:cubicBezTo>
                  <a:cubicBezTo>
                    <a:pt x="105" y="45"/>
                    <a:pt x="54" y="35"/>
                    <a:pt x="0" y="16"/>
                  </a:cubicBezTo>
                  <a:cubicBezTo>
                    <a:pt x="8" y="8"/>
                    <a:pt x="12" y="0"/>
                    <a:pt x="16" y="0"/>
                  </a:cubicBezTo>
                  <a:cubicBezTo>
                    <a:pt x="69" y="3"/>
                    <a:pt x="120" y="19"/>
                    <a:pt x="171" y="33"/>
                  </a:cubicBezTo>
                  <a:cubicBezTo>
                    <a:pt x="172" y="37"/>
                    <a:pt x="172" y="41"/>
                    <a:pt x="172" y="4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13">
              <a:extLst>
                <a:ext uri="{FF2B5EF4-FFF2-40B4-BE49-F238E27FC236}">
                  <a16:creationId xmlns:a16="http://schemas.microsoft.com/office/drawing/2014/main" id="{20FA9348-439A-4614-BACD-11AD87041A8C}"/>
                </a:ext>
              </a:extLst>
            </p:cNvPr>
            <p:cNvSpPr>
              <a:spLocks/>
            </p:cNvSpPr>
            <p:nvPr/>
          </p:nvSpPr>
          <p:spPr bwMode="auto">
            <a:xfrm>
              <a:off x="7480300" y="890588"/>
              <a:ext cx="71438" cy="44450"/>
            </a:xfrm>
            <a:custGeom>
              <a:avLst/>
              <a:gdLst>
                <a:gd name="T0" fmla="*/ 171 w 171"/>
                <a:gd name="T1" fmla="*/ 35 h 54"/>
                <a:gd name="T2" fmla="*/ 150 w 171"/>
                <a:gd name="T3" fmla="*/ 53 h 54"/>
                <a:gd name="T4" fmla="*/ 9 w 171"/>
                <a:gd name="T5" fmla="*/ 25 h 54"/>
                <a:gd name="T6" fmla="*/ 1 w 171"/>
                <a:gd name="T7" fmla="*/ 10 h 54"/>
                <a:gd name="T8" fmla="*/ 14 w 171"/>
                <a:gd name="T9" fmla="*/ 0 h 54"/>
                <a:gd name="T10" fmla="*/ 171 w 171"/>
                <a:gd name="T11" fmla="*/ 35 h 54"/>
              </a:gdLst>
              <a:ahLst/>
              <a:cxnLst>
                <a:cxn ang="0">
                  <a:pos x="T0" y="T1"/>
                </a:cxn>
                <a:cxn ang="0">
                  <a:pos x="T2" y="T3"/>
                </a:cxn>
                <a:cxn ang="0">
                  <a:pos x="T4" y="T5"/>
                </a:cxn>
                <a:cxn ang="0">
                  <a:pos x="T6" y="T7"/>
                </a:cxn>
                <a:cxn ang="0">
                  <a:pos x="T8" y="T9"/>
                </a:cxn>
                <a:cxn ang="0">
                  <a:pos x="T10" y="T11"/>
                </a:cxn>
              </a:cxnLst>
              <a:rect l="0" t="0" r="r" b="b"/>
              <a:pathLst>
                <a:path w="171" h="54">
                  <a:moveTo>
                    <a:pt x="171" y="35"/>
                  </a:moveTo>
                  <a:cubicBezTo>
                    <a:pt x="160" y="45"/>
                    <a:pt x="154" y="54"/>
                    <a:pt x="150" y="53"/>
                  </a:cubicBezTo>
                  <a:cubicBezTo>
                    <a:pt x="103" y="45"/>
                    <a:pt x="56" y="35"/>
                    <a:pt x="9" y="25"/>
                  </a:cubicBezTo>
                  <a:cubicBezTo>
                    <a:pt x="5" y="24"/>
                    <a:pt x="0" y="15"/>
                    <a:pt x="1" y="10"/>
                  </a:cubicBezTo>
                  <a:cubicBezTo>
                    <a:pt x="1" y="6"/>
                    <a:pt x="10" y="0"/>
                    <a:pt x="14" y="0"/>
                  </a:cubicBezTo>
                  <a:cubicBezTo>
                    <a:pt x="64" y="10"/>
                    <a:pt x="115" y="17"/>
                    <a:pt x="171"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114">
              <a:extLst>
                <a:ext uri="{FF2B5EF4-FFF2-40B4-BE49-F238E27FC236}">
                  <a16:creationId xmlns:a16="http://schemas.microsoft.com/office/drawing/2014/main" id="{AFC45943-11BD-4F64-BDAC-1AAE44BD1DA3}"/>
                </a:ext>
              </a:extLst>
            </p:cNvPr>
            <p:cNvSpPr>
              <a:spLocks/>
            </p:cNvSpPr>
            <p:nvPr/>
          </p:nvSpPr>
          <p:spPr bwMode="auto">
            <a:xfrm>
              <a:off x="7610475" y="942975"/>
              <a:ext cx="68263" cy="46038"/>
            </a:xfrm>
            <a:custGeom>
              <a:avLst/>
              <a:gdLst>
                <a:gd name="T0" fmla="*/ 167 w 167"/>
                <a:gd name="T1" fmla="*/ 46 h 56"/>
                <a:gd name="T2" fmla="*/ 149 w 167"/>
                <a:gd name="T3" fmla="*/ 55 h 56"/>
                <a:gd name="T4" fmla="*/ 10 w 167"/>
                <a:gd name="T5" fmla="*/ 25 h 56"/>
                <a:gd name="T6" fmla="*/ 0 w 167"/>
                <a:gd name="T7" fmla="*/ 11 h 56"/>
                <a:gd name="T8" fmla="*/ 14 w 167"/>
                <a:gd name="T9" fmla="*/ 1 h 56"/>
                <a:gd name="T10" fmla="*/ 153 w 167"/>
                <a:gd name="T11" fmla="*/ 31 h 56"/>
                <a:gd name="T12" fmla="*/ 167 w 167"/>
                <a:gd name="T13" fmla="*/ 46 h 56"/>
              </a:gdLst>
              <a:ahLst/>
              <a:cxnLst>
                <a:cxn ang="0">
                  <a:pos x="T0" y="T1"/>
                </a:cxn>
                <a:cxn ang="0">
                  <a:pos x="T2" y="T3"/>
                </a:cxn>
                <a:cxn ang="0">
                  <a:pos x="T4" y="T5"/>
                </a:cxn>
                <a:cxn ang="0">
                  <a:pos x="T6" y="T7"/>
                </a:cxn>
                <a:cxn ang="0">
                  <a:pos x="T8" y="T9"/>
                </a:cxn>
                <a:cxn ang="0">
                  <a:pos x="T10" y="T11"/>
                </a:cxn>
                <a:cxn ang="0">
                  <a:pos x="T12" y="T13"/>
                </a:cxn>
              </a:cxnLst>
              <a:rect l="0" t="0" r="r" b="b"/>
              <a:pathLst>
                <a:path w="167" h="56">
                  <a:moveTo>
                    <a:pt x="167" y="46"/>
                  </a:moveTo>
                  <a:cubicBezTo>
                    <a:pt x="159" y="50"/>
                    <a:pt x="153" y="56"/>
                    <a:pt x="149" y="55"/>
                  </a:cubicBezTo>
                  <a:cubicBezTo>
                    <a:pt x="102" y="46"/>
                    <a:pt x="56" y="36"/>
                    <a:pt x="10" y="25"/>
                  </a:cubicBezTo>
                  <a:cubicBezTo>
                    <a:pt x="5" y="24"/>
                    <a:pt x="0" y="15"/>
                    <a:pt x="0" y="11"/>
                  </a:cubicBezTo>
                  <a:cubicBezTo>
                    <a:pt x="1" y="7"/>
                    <a:pt x="10" y="0"/>
                    <a:pt x="14" y="1"/>
                  </a:cubicBezTo>
                  <a:cubicBezTo>
                    <a:pt x="61" y="10"/>
                    <a:pt x="107" y="20"/>
                    <a:pt x="153" y="31"/>
                  </a:cubicBezTo>
                  <a:cubicBezTo>
                    <a:pt x="158" y="32"/>
                    <a:pt x="161" y="39"/>
                    <a:pt x="167" y="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115">
              <a:extLst>
                <a:ext uri="{FF2B5EF4-FFF2-40B4-BE49-F238E27FC236}">
                  <a16:creationId xmlns:a16="http://schemas.microsoft.com/office/drawing/2014/main" id="{BE522098-72DB-4468-B177-6F23A3551979}"/>
                </a:ext>
              </a:extLst>
            </p:cNvPr>
            <p:cNvSpPr>
              <a:spLocks/>
            </p:cNvSpPr>
            <p:nvPr/>
          </p:nvSpPr>
          <p:spPr bwMode="auto">
            <a:xfrm>
              <a:off x="7351713" y="835025"/>
              <a:ext cx="71438" cy="46038"/>
            </a:xfrm>
            <a:custGeom>
              <a:avLst/>
              <a:gdLst>
                <a:gd name="T0" fmla="*/ 8 w 175"/>
                <a:gd name="T1" fmla="*/ 0 h 57"/>
                <a:gd name="T2" fmla="*/ 175 w 175"/>
                <a:gd name="T3" fmla="*/ 41 h 57"/>
                <a:gd name="T4" fmla="*/ 151 w 175"/>
                <a:gd name="T5" fmla="*/ 56 h 57"/>
                <a:gd name="T6" fmla="*/ 14 w 175"/>
                <a:gd name="T7" fmla="*/ 27 h 57"/>
                <a:gd name="T8" fmla="*/ 0 w 175"/>
                <a:gd name="T9" fmla="*/ 10 h 57"/>
                <a:gd name="T10" fmla="*/ 8 w 175"/>
                <a:gd name="T11" fmla="*/ 0 h 57"/>
              </a:gdLst>
              <a:ahLst/>
              <a:cxnLst>
                <a:cxn ang="0">
                  <a:pos x="T0" y="T1"/>
                </a:cxn>
                <a:cxn ang="0">
                  <a:pos x="T2" y="T3"/>
                </a:cxn>
                <a:cxn ang="0">
                  <a:pos x="T4" y="T5"/>
                </a:cxn>
                <a:cxn ang="0">
                  <a:pos x="T6" y="T7"/>
                </a:cxn>
                <a:cxn ang="0">
                  <a:pos x="T8" y="T9"/>
                </a:cxn>
                <a:cxn ang="0">
                  <a:pos x="T10" y="T11"/>
                </a:cxn>
              </a:cxnLst>
              <a:rect l="0" t="0" r="r" b="b"/>
              <a:pathLst>
                <a:path w="175" h="57">
                  <a:moveTo>
                    <a:pt x="8" y="0"/>
                  </a:moveTo>
                  <a:cubicBezTo>
                    <a:pt x="61" y="10"/>
                    <a:pt x="115" y="19"/>
                    <a:pt x="175" y="41"/>
                  </a:cubicBezTo>
                  <a:cubicBezTo>
                    <a:pt x="162" y="50"/>
                    <a:pt x="155" y="57"/>
                    <a:pt x="151" y="56"/>
                  </a:cubicBezTo>
                  <a:cubicBezTo>
                    <a:pt x="105" y="47"/>
                    <a:pt x="60" y="38"/>
                    <a:pt x="14" y="27"/>
                  </a:cubicBezTo>
                  <a:cubicBezTo>
                    <a:pt x="8" y="25"/>
                    <a:pt x="5" y="16"/>
                    <a:pt x="0" y="10"/>
                  </a:cubicBezTo>
                  <a:cubicBezTo>
                    <a:pt x="3" y="7"/>
                    <a:pt x="5" y="3"/>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116">
              <a:extLst>
                <a:ext uri="{FF2B5EF4-FFF2-40B4-BE49-F238E27FC236}">
                  <a16:creationId xmlns:a16="http://schemas.microsoft.com/office/drawing/2014/main" id="{C5A78587-4CA2-47DB-9DE9-BA895DE6DD41}"/>
                </a:ext>
              </a:extLst>
            </p:cNvPr>
            <p:cNvSpPr>
              <a:spLocks/>
            </p:cNvSpPr>
            <p:nvPr/>
          </p:nvSpPr>
          <p:spPr bwMode="auto">
            <a:xfrm>
              <a:off x="7226300" y="760413"/>
              <a:ext cx="65088" cy="60325"/>
            </a:xfrm>
            <a:custGeom>
              <a:avLst/>
              <a:gdLst>
                <a:gd name="T0" fmla="*/ 160 w 160"/>
                <a:gd name="T1" fmla="*/ 56 h 74"/>
                <a:gd name="T2" fmla="*/ 135 w 160"/>
                <a:gd name="T3" fmla="*/ 70 h 74"/>
                <a:gd name="T4" fmla="*/ 15 w 160"/>
                <a:gd name="T5" fmla="*/ 28 h 74"/>
                <a:gd name="T6" fmla="*/ 8 w 160"/>
                <a:gd name="T7" fmla="*/ 25 h 74"/>
                <a:gd name="T8" fmla="*/ 0 w 160"/>
                <a:gd name="T9" fmla="*/ 9 h 74"/>
                <a:gd name="T10" fmla="*/ 19 w 160"/>
                <a:gd name="T11" fmla="*/ 2 h 74"/>
                <a:gd name="T12" fmla="*/ 74 w 160"/>
                <a:gd name="T13" fmla="*/ 22 h 74"/>
                <a:gd name="T14" fmla="*/ 138 w 160"/>
                <a:gd name="T15" fmla="*/ 43 h 74"/>
                <a:gd name="T16" fmla="*/ 160 w 160"/>
                <a:gd name="T17" fmla="*/ 56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74">
                  <a:moveTo>
                    <a:pt x="160" y="56"/>
                  </a:moveTo>
                  <a:cubicBezTo>
                    <a:pt x="156" y="74"/>
                    <a:pt x="145" y="74"/>
                    <a:pt x="135" y="70"/>
                  </a:cubicBezTo>
                  <a:cubicBezTo>
                    <a:pt x="95" y="57"/>
                    <a:pt x="55" y="43"/>
                    <a:pt x="15" y="28"/>
                  </a:cubicBezTo>
                  <a:cubicBezTo>
                    <a:pt x="13" y="28"/>
                    <a:pt x="9" y="27"/>
                    <a:pt x="8" y="25"/>
                  </a:cubicBezTo>
                  <a:cubicBezTo>
                    <a:pt x="5" y="20"/>
                    <a:pt x="2" y="14"/>
                    <a:pt x="0" y="9"/>
                  </a:cubicBezTo>
                  <a:cubicBezTo>
                    <a:pt x="6" y="6"/>
                    <a:pt x="13" y="0"/>
                    <a:pt x="19" y="2"/>
                  </a:cubicBezTo>
                  <a:cubicBezTo>
                    <a:pt x="38" y="7"/>
                    <a:pt x="56" y="16"/>
                    <a:pt x="74" y="22"/>
                  </a:cubicBezTo>
                  <a:cubicBezTo>
                    <a:pt x="96" y="30"/>
                    <a:pt x="117" y="36"/>
                    <a:pt x="138" y="43"/>
                  </a:cubicBezTo>
                  <a:cubicBezTo>
                    <a:pt x="146" y="46"/>
                    <a:pt x="153" y="52"/>
                    <a:pt x="160"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117">
              <a:extLst>
                <a:ext uri="{FF2B5EF4-FFF2-40B4-BE49-F238E27FC236}">
                  <a16:creationId xmlns:a16="http://schemas.microsoft.com/office/drawing/2014/main" id="{E89581F3-B4BD-4010-BDA6-C0D71A882AC6}"/>
                </a:ext>
              </a:extLst>
            </p:cNvPr>
            <p:cNvSpPr>
              <a:spLocks/>
            </p:cNvSpPr>
            <p:nvPr/>
          </p:nvSpPr>
          <p:spPr bwMode="auto">
            <a:xfrm>
              <a:off x="8166100" y="1408113"/>
              <a:ext cx="42863" cy="109538"/>
            </a:xfrm>
            <a:custGeom>
              <a:avLst/>
              <a:gdLst>
                <a:gd name="T0" fmla="*/ 0 w 103"/>
                <a:gd name="T1" fmla="*/ 133 h 133"/>
                <a:gd name="T2" fmla="*/ 13 w 103"/>
                <a:gd name="T3" fmla="*/ 109 h 133"/>
                <a:gd name="T4" fmla="*/ 78 w 103"/>
                <a:gd name="T5" fmla="*/ 11 h 133"/>
                <a:gd name="T6" fmla="*/ 95 w 103"/>
                <a:gd name="T7" fmla="*/ 0 h 133"/>
                <a:gd name="T8" fmla="*/ 103 w 103"/>
                <a:gd name="T9" fmla="*/ 20 h 133"/>
                <a:gd name="T10" fmla="*/ 0 w 103"/>
                <a:gd name="T11" fmla="*/ 133 h 133"/>
              </a:gdLst>
              <a:ahLst/>
              <a:cxnLst>
                <a:cxn ang="0">
                  <a:pos x="T0" y="T1"/>
                </a:cxn>
                <a:cxn ang="0">
                  <a:pos x="T2" y="T3"/>
                </a:cxn>
                <a:cxn ang="0">
                  <a:pos x="T4" y="T5"/>
                </a:cxn>
                <a:cxn ang="0">
                  <a:pos x="T6" y="T7"/>
                </a:cxn>
                <a:cxn ang="0">
                  <a:pos x="T8" y="T9"/>
                </a:cxn>
                <a:cxn ang="0">
                  <a:pos x="T10" y="T11"/>
                </a:cxn>
              </a:cxnLst>
              <a:rect l="0" t="0" r="r" b="b"/>
              <a:pathLst>
                <a:path w="103" h="133">
                  <a:moveTo>
                    <a:pt x="0" y="133"/>
                  </a:moveTo>
                  <a:cubicBezTo>
                    <a:pt x="5" y="125"/>
                    <a:pt x="7" y="115"/>
                    <a:pt x="13" y="109"/>
                  </a:cubicBezTo>
                  <a:cubicBezTo>
                    <a:pt x="42" y="81"/>
                    <a:pt x="68" y="52"/>
                    <a:pt x="78" y="11"/>
                  </a:cubicBezTo>
                  <a:cubicBezTo>
                    <a:pt x="79" y="6"/>
                    <a:pt x="89" y="3"/>
                    <a:pt x="95" y="0"/>
                  </a:cubicBezTo>
                  <a:cubicBezTo>
                    <a:pt x="98" y="6"/>
                    <a:pt x="103" y="13"/>
                    <a:pt x="103" y="20"/>
                  </a:cubicBezTo>
                  <a:cubicBezTo>
                    <a:pt x="100" y="60"/>
                    <a:pt x="49" y="123"/>
                    <a:pt x="0" y="1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118">
              <a:extLst>
                <a:ext uri="{FF2B5EF4-FFF2-40B4-BE49-F238E27FC236}">
                  <a16:creationId xmlns:a16="http://schemas.microsoft.com/office/drawing/2014/main" id="{7835CB98-C8CE-4710-BACA-204C06F9FE0A}"/>
                </a:ext>
              </a:extLst>
            </p:cNvPr>
            <p:cNvSpPr>
              <a:spLocks/>
            </p:cNvSpPr>
            <p:nvPr/>
          </p:nvSpPr>
          <p:spPr bwMode="auto">
            <a:xfrm>
              <a:off x="7864475" y="1058863"/>
              <a:ext cx="68263" cy="50800"/>
            </a:xfrm>
            <a:custGeom>
              <a:avLst/>
              <a:gdLst>
                <a:gd name="T0" fmla="*/ 0 w 168"/>
                <a:gd name="T1" fmla="*/ 8 h 61"/>
                <a:gd name="T2" fmla="*/ 30 w 168"/>
                <a:gd name="T3" fmla="*/ 2 h 61"/>
                <a:gd name="T4" fmla="*/ 152 w 168"/>
                <a:gd name="T5" fmla="*/ 34 h 61"/>
                <a:gd name="T6" fmla="*/ 168 w 168"/>
                <a:gd name="T7" fmla="*/ 53 h 61"/>
                <a:gd name="T8" fmla="*/ 148 w 168"/>
                <a:gd name="T9" fmla="*/ 60 h 61"/>
                <a:gd name="T10" fmla="*/ 14 w 168"/>
                <a:gd name="T11" fmla="*/ 24 h 61"/>
                <a:gd name="T12" fmla="*/ 0 w 168"/>
                <a:gd name="T13" fmla="*/ 8 h 61"/>
              </a:gdLst>
              <a:ahLst/>
              <a:cxnLst>
                <a:cxn ang="0">
                  <a:pos x="T0" y="T1"/>
                </a:cxn>
                <a:cxn ang="0">
                  <a:pos x="T2" y="T3"/>
                </a:cxn>
                <a:cxn ang="0">
                  <a:pos x="T4" y="T5"/>
                </a:cxn>
                <a:cxn ang="0">
                  <a:pos x="T6" y="T7"/>
                </a:cxn>
                <a:cxn ang="0">
                  <a:pos x="T8" y="T9"/>
                </a:cxn>
                <a:cxn ang="0">
                  <a:pos x="T10" y="T11"/>
                </a:cxn>
                <a:cxn ang="0">
                  <a:pos x="T12" y="T13"/>
                </a:cxn>
              </a:cxnLst>
              <a:rect l="0" t="0" r="r" b="b"/>
              <a:pathLst>
                <a:path w="168" h="61">
                  <a:moveTo>
                    <a:pt x="0" y="8"/>
                  </a:moveTo>
                  <a:cubicBezTo>
                    <a:pt x="14" y="5"/>
                    <a:pt x="23" y="0"/>
                    <a:pt x="30" y="2"/>
                  </a:cubicBezTo>
                  <a:cubicBezTo>
                    <a:pt x="71" y="12"/>
                    <a:pt x="112" y="22"/>
                    <a:pt x="152" y="34"/>
                  </a:cubicBezTo>
                  <a:cubicBezTo>
                    <a:pt x="159" y="36"/>
                    <a:pt x="163" y="46"/>
                    <a:pt x="168" y="53"/>
                  </a:cubicBezTo>
                  <a:cubicBezTo>
                    <a:pt x="161" y="55"/>
                    <a:pt x="154" y="61"/>
                    <a:pt x="148" y="60"/>
                  </a:cubicBezTo>
                  <a:cubicBezTo>
                    <a:pt x="103" y="49"/>
                    <a:pt x="59" y="36"/>
                    <a:pt x="14" y="24"/>
                  </a:cubicBezTo>
                  <a:cubicBezTo>
                    <a:pt x="11" y="23"/>
                    <a:pt x="9" y="18"/>
                    <a:pt x="0"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19">
              <a:extLst>
                <a:ext uri="{FF2B5EF4-FFF2-40B4-BE49-F238E27FC236}">
                  <a16:creationId xmlns:a16="http://schemas.microsoft.com/office/drawing/2014/main" id="{E9D66CBD-8092-4259-9CFC-25846BC76058}"/>
                </a:ext>
              </a:extLst>
            </p:cNvPr>
            <p:cNvSpPr>
              <a:spLocks/>
            </p:cNvSpPr>
            <p:nvPr/>
          </p:nvSpPr>
          <p:spPr bwMode="auto">
            <a:xfrm>
              <a:off x="7993063" y="1130300"/>
              <a:ext cx="66675" cy="58738"/>
            </a:xfrm>
            <a:custGeom>
              <a:avLst/>
              <a:gdLst>
                <a:gd name="T0" fmla="*/ 5 w 161"/>
                <a:gd name="T1" fmla="*/ 0 h 72"/>
                <a:gd name="T2" fmla="*/ 161 w 161"/>
                <a:gd name="T3" fmla="*/ 51 h 72"/>
                <a:gd name="T4" fmla="*/ 139 w 161"/>
                <a:gd name="T5" fmla="*/ 69 h 72"/>
                <a:gd name="T6" fmla="*/ 15 w 161"/>
                <a:gd name="T7" fmla="*/ 26 h 72"/>
                <a:gd name="T8" fmla="*/ 0 w 161"/>
                <a:gd name="T9" fmla="*/ 9 h 72"/>
                <a:gd name="T10" fmla="*/ 5 w 161"/>
                <a:gd name="T11" fmla="*/ 0 h 72"/>
              </a:gdLst>
              <a:ahLst/>
              <a:cxnLst>
                <a:cxn ang="0">
                  <a:pos x="T0" y="T1"/>
                </a:cxn>
                <a:cxn ang="0">
                  <a:pos x="T2" y="T3"/>
                </a:cxn>
                <a:cxn ang="0">
                  <a:pos x="T4" y="T5"/>
                </a:cxn>
                <a:cxn ang="0">
                  <a:pos x="T6" y="T7"/>
                </a:cxn>
                <a:cxn ang="0">
                  <a:pos x="T8" y="T9"/>
                </a:cxn>
                <a:cxn ang="0">
                  <a:pos x="T10" y="T11"/>
                </a:cxn>
              </a:cxnLst>
              <a:rect l="0" t="0" r="r" b="b"/>
              <a:pathLst>
                <a:path w="161" h="72">
                  <a:moveTo>
                    <a:pt x="5" y="0"/>
                  </a:moveTo>
                  <a:cubicBezTo>
                    <a:pt x="60" y="9"/>
                    <a:pt x="111" y="29"/>
                    <a:pt x="161" y="51"/>
                  </a:cubicBezTo>
                  <a:cubicBezTo>
                    <a:pt x="161" y="71"/>
                    <a:pt x="150" y="72"/>
                    <a:pt x="139" y="69"/>
                  </a:cubicBezTo>
                  <a:cubicBezTo>
                    <a:pt x="98" y="55"/>
                    <a:pt x="56" y="41"/>
                    <a:pt x="15" y="26"/>
                  </a:cubicBezTo>
                  <a:cubicBezTo>
                    <a:pt x="9" y="24"/>
                    <a:pt x="5" y="15"/>
                    <a:pt x="0" y="9"/>
                  </a:cubicBezTo>
                  <a:cubicBezTo>
                    <a:pt x="2" y="6"/>
                    <a:pt x="3" y="3"/>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120">
              <a:extLst>
                <a:ext uri="{FF2B5EF4-FFF2-40B4-BE49-F238E27FC236}">
                  <a16:creationId xmlns:a16="http://schemas.microsoft.com/office/drawing/2014/main" id="{81348FD4-F54B-436B-886F-15A06823231A}"/>
                </a:ext>
              </a:extLst>
            </p:cNvPr>
            <p:cNvSpPr>
              <a:spLocks/>
            </p:cNvSpPr>
            <p:nvPr/>
          </p:nvSpPr>
          <p:spPr bwMode="auto">
            <a:xfrm>
              <a:off x="8112125" y="1225550"/>
              <a:ext cx="63500" cy="79375"/>
            </a:xfrm>
            <a:custGeom>
              <a:avLst/>
              <a:gdLst>
                <a:gd name="T0" fmla="*/ 0 w 153"/>
                <a:gd name="T1" fmla="*/ 12 h 97"/>
                <a:gd name="T2" fmla="*/ 28 w 153"/>
                <a:gd name="T3" fmla="*/ 2 h 97"/>
                <a:gd name="T4" fmla="*/ 149 w 153"/>
                <a:gd name="T5" fmla="*/ 75 h 97"/>
                <a:gd name="T6" fmla="*/ 153 w 153"/>
                <a:gd name="T7" fmla="*/ 95 h 97"/>
                <a:gd name="T8" fmla="*/ 135 w 153"/>
                <a:gd name="T9" fmla="*/ 96 h 97"/>
                <a:gd name="T10" fmla="*/ 125 w 153"/>
                <a:gd name="T11" fmla="*/ 90 h 97"/>
                <a:gd name="T12" fmla="*/ 0 w 153"/>
                <a:gd name="T13" fmla="*/ 12 h 97"/>
              </a:gdLst>
              <a:ahLst/>
              <a:cxnLst>
                <a:cxn ang="0">
                  <a:pos x="T0" y="T1"/>
                </a:cxn>
                <a:cxn ang="0">
                  <a:pos x="T2" y="T3"/>
                </a:cxn>
                <a:cxn ang="0">
                  <a:pos x="T4" y="T5"/>
                </a:cxn>
                <a:cxn ang="0">
                  <a:pos x="T6" y="T7"/>
                </a:cxn>
                <a:cxn ang="0">
                  <a:pos x="T8" y="T9"/>
                </a:cxn>
                <a:cxn ang="0">
                  <a:pos x="T10" y="T11"/>
                </a:cxn>
                <a:cxn ang="0">
                  <a:pos x="T12" y="T13"/>
                </a:cxn>
              </a:cxnLst>
              <a:rect l="0" t="0" r="r" b="b"/>
              <a:pathLst>
                <a:path w="153" h="97">
                  <a:moveTo>
                    <a:pt x="0" y="12"/>
                  </a:moveTo>
                  <a:cubicBezTo>
                    <a:pt x="15" y="6"/>
                    <a:pt x="24" y="0"/>
                    <a:pt x="28" y="2"/>
                  </a:cubicBezTo>
                  <a:cubicBezTo>
                    <a:pt x="69" y="25"/>
                    <a:pt x="109" y="50"/>
                    <a:pt x="149" y="75"/>
                  </a:cubicBezTo>
                  <a:cubicBezTo>
                    <a:pt x="153" y="78"/>
                    <a:pt x="152" y="88"/>
                    <a:pt x="153" y="95"/>
                  </a:cubicBezTo>
                  <a:cubicBezTo>
                    <a:pt x="147" y="96"/>
                    <a:pt x="141" y="97"/>
                    <a:pt x="135" y="96"/>
                  </a:cubicBezTo>
                  <a:cubicBezTo>
                    <a:pt x="132" y="96"/>
                    <a:pt x="129" y="92"/>
                    <a:pt x="125" y="90"/>
                  </a:cubicBezTo>
                  <a:cubicBezTo>
                    <a:pt x="87" y="66"/>
                    <a:pt x="48" y="41"/>
                    <a:pt x="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121">
              <a:extLst>
                <a:ext uri="{FF2B5EF4-FFF2-40B4-BE49-F238E27FC236}">
                  <a16:creationId xmlns:a16="http://schemas.microsoft.com/office/drawing/2014/main" id="{32828C29-5061-4BAE-9764-066D07B0B269}"/>
                </a:ext>
              </a:extLst>
            </p:cNvPr>
            <p:cNvSpPr>
              <a:spLocks/>
            </p:cNvSpPr>
            <p:nvPr/>
          </p:nvSpPr>
          <p:spPr bwMode="auto">
            <a:xfrm>
              <a:off x="7593013" y="354013"/>
              <a:ext cx="38100" cy="28575"/>
            </a:xfrm>
            <a:custGeom>
              <a:avLst/>
              <a:gdLst>
                <a:gd name="T0" fmla="*/ 0 w 94"/>
                <a:gd name="T1" fmla="*/ 17 h 35"/>
                <a:gd name="T2" fmla="*/ 87 w 94"/>
                <a:gd name="T3" fmla="*/ 4 h 35"/>
                <a:gd name="T4" fmla="*/ 94 w 94"/>
                <a:gd name="T5" fmla="*/ 18 h 35"/>
                <a:gd name="T6" fmla="*/ 16 w 94"/>
                <a:gd name="T7" fmla="*/ 34 h 35"/>
                <a:gd name="T8" fmla="*/ 0 w 94"/>
                <a:gd name="T9" fmla="*/ 17 h 35"/>
              </a:gdLst>
              <a:ahLst/>
              <a:cxnLst>
                <a:cxn ang="0">
                  <a:pos x="T0" y="T1"/>
                </a:cxn>
                <a:cxn ang="0">
                  <a:pos x="T2" y="T3"/>
                </a:cxn>
                <a:cxn ang="0">
                  <a:pos x="T4" y="T5"/>
                </a:cxn>
                <a:cxn ang="0">
                  <a:pos x="T6" y="T7"/>
                </a:cxn>
                <a:cxn ang="0">
                  <a:pos x="T8" y="T9"/>
                </a:cxn>
              </a:cxnLst>
              <a:rect l="0" t="0" r="r" b="b"/>
              <a:pathLst>
                <a:path w="94" h="35">
                  <a:moveTo>
                    <a:pt x="0" y="17"/>
                  </a:moveTo>
                  <a:cubicBezTo>
                    <a:pt x="33" y="4"/>
                    <a:pt x="60" y="0"/>
                    <a:pt x="87" y="4"/>
                  </a:cubicBezTo>
                  <a:cubicBezTo>
                    <a:pt x="90" y="5"/>
                    <a:pt x="91" y="13"/>
                    <a:pt x="94" y="18"/>
                  </a:cubicBezTo>
                  <a:cubicBezTo>
                    <a:pt x="69" y="35"/>
                    <a:pt x="42" y="33"/>
                    <a:pt x="16" y="34"/>
                  </a:cubicBezTo>
                  <a:cubicBezTo>
                    <a:pt x="13" y="35"/>
                    <a:pt x="8" y="27"/>
                    <a:pt x="0"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122">
              <a:extLst>
                <a:ext uri="{FF2B5EF4-FFF2-40B4-BE49-F238E27FC236}">
                  <a16:creationId xmlns:a16="http://schemas.microsoft.com/office/drawing/2014/main" id="{1D2FEEBA-9333-41BA-85FC-AFF7CF52E23B}"/>
                </a:ext>
              </a:extLst>
            </p:cNvPr>
            <p:cNvSpPr>
              <a:spLocks/>
            </p:cNvSpPr>
            <p:nvPr/>
          </p:nvSpPr>
          <p:spPr bwMode="auto">
            <a:xfrm>
              <a:off x="7985125" y="242888"/>
              <a:ext cx="38100" cy="31750"/>
            </a:xfrm>
            <a:custGeom>
              <a:avLst/>
              <a:gdLst>
                <a:gd name="T0" fmla="*/ 85 w 92"/>
                <a:gd name="T1" fmla="*/ 0 h 39"/>
                <a:gd name="T2" fmla="*/ 61 w 92"/>
                <a:gd name="T3" fmla="*/ 31 h 39"/>
                <a:gd name="T4" fmla="*/ 0 w 92"/>
                <a:gd name="T5" fmla="*/ 13 h 39"/>
                <a:gd name="T6" fmla="*/ 85 w 92"/>
                <a:gd name="T7" fmla="*/ 0 h 39"/>
              </a:gdLst>
              <a:ahLst/>
              <a:cxnLst>
                <a:cxn ang="0">
                  <a:pos x="T0" y="T1"/>
                </a:cxn>
                <a:cxn ang="0">
                  <a:pos x="T2" y="T3"/>
                </a:cxn>
                <a:cxn ang="0">
                  <a:pos x="T4" y="T5"/>
                </a:cxn>
                <a:cxn ang="0">
                  <a:pos x="T6" y="T7"/>
                </a:cxn>
              </a:cxnLst>
              <a:rect l="0" t="0" r="r" b="b"/>
              <a:pathLst>
                <a:path w="92" h="39">
                  <a:moveTo>
                    <a:pt x="85" y="0"/>
                  </a:moveTo>
                  <a:cubicBezTo>
                    <a:pt x="92" y="29"/>
                    <a:pt x="75" y="29"/>
                    <a:pt x="61" y="31"/>
                  </a:cubicBezTo>
                  <a:cubicBezTo>
                    <a:pt x="13" y="39"/>
                    <a:pt x="13" y="39"/>
                    <a:pt x="0" y="13"/>
                  </a:cubicBezTo>
                  <a:cubicBezTo>
                    <a:pt x="29" y="9"/>
                    <a:pt x="55" y="5"/>
                    <a:pt x="8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123">
              <a:extLst>
                <a:ext uri="{FF2B5EF4-FFF2-40B4-BE49-F238E27FC236}">
                  <a16:creationId xmlns:a16="http://schemas.microsoft.com/office/drawing/2014/main" id="{B900E792-3F93-4A41-95B2-4DDD0298BCD3}"/>
                </a:ext>
              </a:extLst>
            </p:cNvPr>
            <p:cNvSpPr>
              <a:spLocks/>
            </p:cNvSpPr>
            <p:nvPr/>
          </p:nvSpPr>
          <p:spPr bwMode="auto">
            <a:xfrm>
              <a:off x="7529513" y="376238"/>
              <a:ext cx="36513" cy="26988"/>
            </a:xfrm>
            <a:custGeom>
              <a:avLst/>
              <a:gdLst>
                <a:gd name="T0" fmla="*/ 0 w 90"/>
                <a:gd name="T1" fmla="*/ 13 h 34"/>
                <a:gd name="T2" fmla="*/ 77 w 90"/>
                <a:gd name="T3" fmla="*/ 1 h 34"/>
                <a:gd name="T4" fmla="*/ 89 w 90"/>
                <a:gd name="T5" fmla="*/ 9 h 34"/>
                <a:gd name="T6" fmla="*/ 84 w 90"/>
                <a:gd name="T7" fmla="*/ 22 h 34"/>
                <a:gd name="T8" fmla="*/ 11 w 90"/>
                <a:gd name="T9" fmla="*/ 34 h 34"/>
                <a:gd name="T10" fmla="*/ 0 w 90"/>
                <a:gd name="T11" fmla="*/ 13 h 34"/>
              </a:gdLst>
              <a:ahLst/>
              <a:cxnLst>
                <a:cxn ang="0">
                  <a:pos x="T0" y="T1"/>
                </a:cxn>
                <a:cxn ang="0">
                  <a:pos x="T2" y="T3"/>
                </a:cxn>
                <a:cxn ang="0">
                  <a:pos x="T4" y="T5"/>
                </a:cxn>
                <a:cxn ang="0">
                  <a:pos x="T6" y="T7"/>
                </a:cxn>
                <a:cxn ang="0">
                  <a:pos x="T8" y="T9"/>
                </a:cxn>
                <a:cxn ang="0">
                  <a:pos x="T10" y="T11"/>
                </a:cxn>
              </a:cxnLst>
              <a:rect l="0" t="0" r="r" b="b"/>
              <a:pathLst>
                <a:path w="90" h="34">
                  <a:moveTo>
                    <a:pt x="0" y="13"/>
                  </a:moveTo>
                  <a:cubicBezTo>
                    <a:pt x="29" y="8"/>
                    <a:pt x="53" y="4"/>
                    <a:pt x="77" y="1"/>
                  </a:cubicBezTo>
                  <a:cubicBezTo>
                    <a:pt x="81" y="0"/>
                    <a:pt x="87" y="5"/>
                    <a:pt x="89" y="9"/>
                  </a:cubicBezTo>
                  <a:cubicBezTo>
                    <a:pt x="90" y="12"/>
                    <a:pt x="87" y="21"/>
                    <a:pt x="84" y="22"/>
                  </a:cubicBezTo>
                  <a:cubicBezTo>
                    <a:pt x="60" y="26"/>
                    <a:pt x="36" y="31"/>
                    <a:pt x="11" y="34"/>
                  </a:cubicBezTo>
                  <a:cubicBezTo>
                    <a:pt x="9" y="34"/>
                    <a:pt x="6" y="24"/>
                    <a:pt x="0"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124">
              <a:extLst>
                <a:ext uri="{FF2B5EF4-FFF2-40B4-BE49-F238E27FC236}">
                  <a16:creationId xmlns:a16="http://schemas.microsoft.com/office/drawing/2014/main" id="{E9AA1AC5-5019-476C-A594-B49696AF0731}"/>
                </a:ext>
              </a:extLst>
            </p:cNvPr>
            <p:cNvSpPr>
              <a:spLocks/>
            </p:cNvSpPr>
            <p:nvPr/>
          </p:nvSpPr>
          <p:spPr bwMode="auto">
            <a:xfrm>
              <a:off x="7466013" y="393700"/>
              <a:ext cx="38100" cy="34925"/>
            </a:xfrm>
            <a:custGeom>
              <a:avLst/>
              <a:gdLst>
                <a:gd name="T0" fmla="*/ 96 w 96"/>
                <a:gd name="T1" fmla="*/ 20 h 44"/>
                <a:gd name="T2" fmla="*/ 0 w 96"/>
                <a:gd name="T3" fmla="*/ 38 h 44"/>
                <a:gd name="T4" fmla="*/ 96 w 96"/>
                <a:gd name="T5" fmla="*/ 20 h 44"/>
              </a:gdLst>
              <a:ahLst/>
              <a:cxnLst>
                <a:cxn ang="0">
                  <a:pos x="T0" y="T1"/>
                </a:cxn>
                <a:cxn ang="0">
                  <a:pos x="T2" y="T3"/>
                </a:cxn>
                <a:cxn ang="0">
                  <a:pos x="T4" y="T5"/>
                </a:cxn>
              </a:cxnLst>
              <a:rect l="0" t="0" r="r" b="b"/>
              <a:pathLst>
                <a:path w="96" h="44">
                  <a:moveTo>
                    <a:pt x="96" y="20"/>
                  </a:moveTo>
                  <a:cubicBezTo>
                    <a:pt x="61" y="38"/>
                    <a:pt x="33" y="44"/>
                    <a:pt x="0" y="38"/>
                  </a:cubicBezTo>
                  <a:cubicBezTo>
                    <a:pt x="15" y="9"/>
                    <a:pt x="58" y="0"/>
                    <a:pt x="96"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25">
              <a:extLst>
                <a:ext uri="{FF2B5EF4-FFF2-40B4-BE49-F238E27FC236}">
                  <a16:creationId xmlns:a16="http://schemas.microsoft.com/office/drawing/2014/main" id="{37D75EAB-E4A3-496B-8F15-4A4A07F37627}"/>
                </a:ext>
              </a:extLst>
            </p:cNvPr>
            <p:cNvSpPr>
              <a:spLocks/>
            </p:cNvSpPr>
            <p:nvPr/>
          </p:nvSpPr>
          <p:spPr bwMode="auto">
            <a:xfrm>
              <a:off x="7400925" y="419100"/>
              <a:ext cx="34925" cy="33338"/>
            </a:xfrm>
            <a:custGeom>
              <a:avLst/>
              <a:gdLst>
                <a:gd name="T0" fmla="*/ 84 w 84"/>
                <a:gd name="T1" fmla="*/ 8 h 41"/>
                <a:gd name="T2" fmla="*/ 82 w 84"/>
                <a:gd name="T3" fmla="*/ 23 h 41"/>
                <a:gd name="T4" fmla="*/ 10 w 84"/>
                <a:gd name="T5" fmla="*/ 41 h 41"/>
                <a:gd name="T6" fmla="*/ 0 w 84"/>
                <a:gd name="T7" fmla="*/ 31 h 41"/>
                <a:gd name="T8" fmla="*/ 6 w 84"/>
                <a:gd name="T9" fmla="*/ 18 h 41"/>
                <a:gd name="T10" fmla="*/ 84 w 84"/>
                <a:gd name="T11" fmla="*/ 8 h 41"/>
              </a:gdLst>
              <a:ahLst/>
              <a:cxnLst>
                <a:cxn ang="0">
                  <a:pos x="T0" y="T1"/>
                </a:cxn>
                <a:cxn ang="0">
                  <a:pos x="T2" y="T3"/>
                </a:cxn>
                <a:cxn ang="0">
                  <a:pos x="T4" y="T5"/>
                </a:cxn>
                <a:cxn ang="0">
                  <a:pos x="T6" y="T7"/>
                </a:cxn>
                <a:cxn ang="0">
                  <a:pos x="T8" y="T9"/>
                </a:cxn>
                <a:cxn ang="0">
                  <a:pos x="T10" y="T11"/>
                </a:cxn>
              </a:cxnLst>
              <a:rect l="0" t="0" r="r" b="b"/>
              <a:pathLst>
                <a:path w="84" h="41">
                  <a:moveTo>
                    <a:pt x="84" y="8"/>
                  </a:moveTo>
                  <a:cubicBezTo>
                    <a:pt x="83" y="14"/>
                    <a:pt x="84" y="23"/>
                    <a:pt x="82" y="23"/>
                  </a:cubicBezTo>
                  <a:cubicBezTo>
                    <a:pt x="58" y="30"/>
                    <a:pt x="34" y="36"/>
                    <a:pt x="10" y="41"/>
                  </a:cubicBezTo>
                  <a:cubicBezTo>
                    <a:pt x="7" y="41"/>
                    <a:pt x="1" y="35"/>
                    <a:pt x="0" y="31"/>
                  </a:cubicBezTo>
                  <a:cubicBezTo>
                    <a:pt x="0" y="27"/>
                    <a:pt x="3" y="19"/>
                    <a:pt x="6" y="18"/>
                  </a:cubicBezTo>
                  <a:cubicBezTo>
                    <a:pt x="31" y="11"/>
                    <a:pt x="56" y="0"/>
                    <a:pt x="8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26">
              <a:extLst>
                <a:ext uri="{FF2B5EF4-FFF2-40B4-BE49-F238E27FC236}">
                  <a16:creationId xmlns:a16="http://schemas.microsoft.com/office/drawing/2014/main" id="{7F252C54-350D-4855-879F-609A629C3D4C}"/>
                </a:ext>
              </a:extLst>
            </p:cNvPr>
            <p:cNvSpPr>
              <a:spLocks/>
            </p:cNvSpPr>
            <p:nvPr/>
          </p:nvSpPr>
          <p:spPr bwMode="auto">
            <a:xfrm>
              <a:off x="7337425" y="447675"/>
              <a:ext cx="36513" cy="41275"/>
            </a:xfrm>
            <a:custGeom>
              <a:avLst/>
              <a:gdLst>
                <a:gd name="T0" fmla="*/ 0 w 89"/>
                <a:gd name="T1" fmla="*/ 27 h 49"/>
                <a:gd name="T2" fmla="*/ 82 w 89"/>
                <a:gd name="T3" fmla="*/ 3 h 49"/>
                <a:gd name="T4" fmla="*/ 66 w 89"/>
                <a:gd name="T5" fmla="*/ 29 h 49"/>
                <a:gd name="T6" fmla="*/ 0 w 89"/>
                <a:gd name="T7" fmla="*/ 27 h 49"/>
              </a:gdLst>
              <a:ahLst/>
              <a:cxnLst>
                <a:cxn ang="0">
                  <a:pos x="T0" y="T1"/>
                </a:cxn>
                <a:cxn ang="0">
                  <a:pos x="T2" y="T3"/>
                </a:cxn>
                <a:cxn ang="0">
                  <a:pos x="T4" y="T5"/>
                </a:cxn>
                <a:cxn ang="0">
                  <a:pos x="T6" y="T7"/>
                </a:cxn>
              </a:cxnLst>
              <a:rect l="0" t="0" r="r" b="b"/>
              <a:pathLst>
                <a:path w="89" h="49">
                  <a:moveTo>
                    <a:pt x="0" y="27"/>
                  </a:moveTo>
                  <a:cubicBezTo>
                    <a:pt x="26" y="9"/>
                    <a:pt x="53" y="0"/>
                    <a:pt x="82" y="3"/>
                  </a:cubicBezTo>
                  <a:cubicBezTo>
                    <a:pt x="89" y="22"/>
                    <a:pt x="78" y="27"/>
                    <a:pt x="66" y="29"/>
                  </a:cubicBezTo>
                  <a:cubicBezTo>
                    <a:pt x="44" y="33"/>
                    <a:pt x="21" y="49"/>
                    <a:pt x="0"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27">
              <a:extLst>
                <a:ext uri="{FF2B5EF4-FFF2-40B4-BE49-F238E27FC236}">
                  <a16:creationId xmlns:a16="http://schemas.microsoft.com/office/drawing/2014/main" id="{CDBDE5BC-D390-4F3F-A4AA-62F8E32C3545}"/>
                </a:ext>
              </a:extLst>
            </p:cNvPr>
            <p:cNvSpPr>
              <a:spLocks/>
            </p:cNvSpPr>
            <p:nvPr/>
          </p:nvSpPr>
          <p:spPr bwMode="auto">
            <a:xfrm>
              <a:off x="8183563" y="182563"/>
              <a:ext cx="34925" cy="31750"/>
            </a:xfrm>
            <a:custGeom>
              <a:avLst/>
              <a:gdLst>
                <a:gd name="T0" fmla="*/ 85 w 85"/>
                <a:gd name="T1" fmla="*/ 22 h 38"/>
                <a:gd name="T2" fmla="*/ 4 w 85"/>
                <a:gd name="T3" fmla="*/ 37 h 38"/>
                <a:gd name="T4" fmla="*/ 0 w 85"/>
                <a:gd name="T5" fmla="*/ 19 h 38"/>
                <a:gd name="T6" fmla="*/ 53 w 85"/>
                <a:gd name="T7" fmla="*/ 6 h 38"/>
                <a:gd name="T8" fmla="*/ 85 w 85"/>
                <a:gd name="T9" fmla="*/ 22 h 38"/>
              </a:gdLst>
              <a:ahLst/>
              <a:cxnLst>
                <a:cxn ang="0">
                  <a:pos x="T0" y="T1"/>
                </a:cxn>
                <a:cxn ang="0">
                  <a:pos x="T2" y="T3"/>
                </a:cxn>
                <a:cxn ang="0">
                  <a:pos x="T4" y="T5"/>
                </a:cxn>
                <a:cxn ang="0">
                  <a:pos x="T6" y="T7"/>
                </a:cxn>
                <a:cxn ang="0">
                  <a:pos x="T8" y="T9"/>
                </a:cxn>
              </a:cxnLst>
              <a:rect l="0" t="0" r="r" b="b"/>
              <a:pathLst>
                <a:path w="85" h="38">
                  <a:moveTo>
                    <a:pt x="85" y="22"/>
                  </a:moveTo>
                  <a:cubicBezTo>
                    <a:pt x="60" y="37"/>
                    <a:pt x="32" y="38"/>
                    <a:pt x="4" y="37"/>
                  </a:cubicBezTo>
                  <a:cubicBezTo>
                    <a:pt x="3" y="37"/>
                    <a:pt x="0" y="19"/>
                    <a:pt x="0" y="19"/>
                  </a:cubicBezTo>
                  <a:cubicBezTo>
                    <a:pt x="18" y="14"/>
                    <a:pt x="35" y="9"/>
                    <a:pt x="53" y="6"/>
                  </a:cubicBezTo>
                  <a:cubicBezTo>
                    <a:pt x="64" y="4"/>
                    <a:pt x="78" y="0"/>
                    <a:pt x="85"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28">
              <a:extLst>
                <a:ext uri="{FF2B5EF4-FFF2-40B4-BE49-F238E27FC236}">
                  <a16:creationId xmlns:a16="http://schemas.microsoft.com/office/drawing/2014/main" id="{E08EAE9E-2E33-4B75-BA4F-1DD7BB5A0A82}"/>
                </a:ext>
              </a:extLst>
            </p:cNvPr>
            <p:cNvSpPr>
              <a:spLocks/>
            </p:cNvSpPr>
            <p:nvPr/>
          </p:nvSpPr>
          <p:spPr bwMode="auto">
            <a:xfrm>
              <a:off x="8245475" y="165100"/>
              <a:ext cx="38100" cy="31750"/>
            </a:xfrm>
            <a:custGeom>
              <a:avLst/>
              <a:gdLst>
                <a:gd name="T0" fmla="*/ 90 w 90"/>
                <a:gd name="T1" fmla="*/ 12 h 38"/>
                <a:gd name="T2" fmla="*/ 0 w 90"/>
                <a:gd name="T3" fmla="*/ 19 h 38"/>
                <a:gd name="T4" fmla="*/ 78 w 90"/>
                <a:gd name="T5" fmla="*/ 0 h 38"/>
                <a:gd name="T6" fmla="*/ 90 w 90"/>
                <a:gd name="T7" fmla="*/ 12 h 38"/>
              </a:gdLst>
              <a:ahLst/>
              <a:cxnLst>
                <a:cxn ang="0">
                  <a:pos x="T0" y="T1"/>
                </a:cxn>
                <a:cxn ang="0">
                  <a:pos x="T2" y="T3"/>
                </a:cxn>
                <a:cxn ang="0">
                  <a:pos x="T4" y="T5"/>
                </a:cxn>
                <a:cxn ang="0">
                  <a:pos x="T6" y="T7"/>
                </a:cxn>
              </a:cxnLst>
              <a:rect l="0" t="0" r="r" b="b"/>
              <a:pathLst>
                <a:path w="90" h="38">
                  <a:moveTo>
                    <a:pt x="90" y="12"/>
                  </a:moveTo>
                  <a:cubicBezTo>
                    <a:pt x="53" y="36"/>
                    <a:pt x="21" y="38"/>
                    <a:pt x="0" y="19"/>
                  </a:cubicBezTo>
                  <a:cubicBezTo>
                    <a:pt x="24" y="0"/>
                    <a:pt x="51" y="2"/>
                    <a:pt x="78" y="0"/>
                  </a:cubicBezTo>
                  <a:cubicBezTo>
                    <a:pt x="81" y="0"/>
                    <a:pt x="86" y="8"/>
                    <a:pt x="9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29">
              <a:extLst>
                <a:ext uri="{FF2B5EF4-FFF2-40B4-BE49-F238E27FC236}">
                  <a16:creationId xmlns:a16="http://schemas.microsoft.com/office/drawing/2014/main" id="{9AD36CA9-2A0E-4176-8488-34EC564C933C}"/>
                </a:ext>
              </a:extLst>
            </p:cNvPr>
            <p:cNvSpPr>
              <a:spLocks/>
            </p:cNvSpPr>
            <p:nvPr/>
          </p:nvSpPr>
          <p:spPr bwMode="auto">
            <a:xfrm>
              <a:off x="8116888" y="207963"/>
              <a:ext cx="36513" cy="25400"/>
            </a:xfrm>
            <a:custGeom>
              <a:avLst/>
              <a:gdLst>
                <a:gd name="T0" fmla="*/ 87 w 87"/>
                <a:gd name="T1" fmla="*/ 16 h 32"/>
                <a:gd name="T2" fmla="*/ 62 w 87"/>
                <a:gd name="T3" fmla="*/ 27 h 32"/>
                <a:gd name="T4" fmla="*/ 7 w 87"/>
                <a:gd name="T5" fmla="*/ 32 h 32"/>
                <a:gd name="T6" fmla="*/ 1 w 87"/>
                <a:gd name="T7" fmla="*/ 24 h 32"/>
                <a:gd name="T8" fmla="*/ 6 w 87"/>
                <a:gd name="T9" fmla="*/ 11 h 32"/>
                <a:gd name="T10" fmla="*/ 87 w 87"/>
                <a:gd name="T11" fmla="*/ 16 h 32"/>
              </a:gdLst>
              <a:ahLst/>
              <a:cxnLst>
                <a:cxn ang="0">
                  <a:pos x="T0" y="T1"/>
                </a:cxn>
                <a:cxn ang="0">
                  <a:pos x="T2" y="T3"/>
                </a:cxn>
                <a:cxn ang="0">
                  <a:pos x="T4" y="T5"/>
                </a:cxn>
                <a:cxn ang="0">
                  <a:pos x="T6" y="T7"/>
                </a:cxn>
                <a:cxn ang="0">
                  <a:pos x="T8" y="T9"/>
                </a:cxn>
                <a:cxn ang="0">
                  <a:pos x="T10" y="T11"/>
                </a:cxn>
              </a:cxnLst>
              <a:rect l="0" t="0" r="r" b="b"/>
              <a:pathLst>
                <a:path w="87" h="32">
                  <a:moveTo>
                    <a:pt x="87" y="16"/>
                  </a:moveTo>
                  <a:cubicBezTo>
                    <a:pt x="79" y="20"/>
                    <a:pt x="71" y="25"/>
                    <a:pt x="62" y="27"/>
                  </a:cubicBezTo>
                  <a:cubicBezTo>
                    <a:pt x="44" y="30"/>
                    <a:pt x="25" y="31"/>
                    <a:pt x="7" y="32"/>
                  </a:cubicBezTo>
                  <a:cubicBezTo>
                    <a:pt x="5" y="32"/>
                    <a:pt x="0" y="27"/>
                    <a:pt x="1" y="24"/>
                  </a:cubicBezTo>
                  <a:cubicBezTo>
                    <a:pt x="1" y="19"/>
                    <a:pt x="3" y="13"/>
                    <a:pt x="6" y="11"/>
                  </a:cubicBezTo>
                  <a:cubicBezTo>
                    <a:pt x="17" y="2"/>
                    <a:pt x="67" y="0"/>
                    <a:pt x="87"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130">
              <a:extLst>
                <a:ext uri="{FF2B5EF4-FFF2-40B4-BE49-F238E27FC236}">
                  <a16:creationId xmlns:a16="http://schemas.microsoft.com/office/drawing/2014/main" id="{C86FFD06-5879-4FF6-9565-B2F2A8BD0A2D}"/>
                </a:ext>
              </a:extLst>
            </p:cNvPr>
            <p:cNvSpPr>
              <a:spLocks/>
            </p:cNvSpPr>
            <p:nvPr/>
          </p:nvSpPr>
          <p:spPr bwMode="auto">
            <a:xfrm>
              <a:off x="7920038" y="263525"/>
              <a:ext cx="38100" cy="26988"/>
            </a:xfrm>
            <a:custGeom>
              <a:avLst/>
              <a:gdLst>
                <a:gd name="T0" fmla="*/ 95 w 95"/>
                <a:gd name="T1" fmla="*/ 15 h 32"/>
                <a:gd name="T2" fmla="*/ 9 w 95"/>
                <a:gd name="T3" fmla="*/ 30 h 32"/>
                <a:gd name="T4" fmla="*/ 20 w 95"/>
                <a:gd name="T5" fmla="*/ 6 h 32"/>
                <a:gd name="T6" fmla="*/ 82 w 95"/>
                <a:gd name="T7" fmla="*/ 1 h 32"/>
                <a:gd name="T8" fmla="*/ 95 w 95"/>
                <a:gd name="T9" fmla="*/ 15 h 32"/>
              </a:gdLst>
              <a:ahLst/>
              <a:cxnLst>
                <a:cxn ang="0">
                  <a:pos x="T0" y="T1"/>
                </a:cxn>
                <a:cxn ang="0">
                  <a:pos x="T2" y="T3"/>
                </a:cxn>
                <a:cxn ang="0">
                  <a:pos x="T4" y="T5"/>
                </a:cxn>
                <a:cxn ang="0">
                  <a:pos x="T6" y="T7"/>
                </a:cxn>
                <a:cxn ang="0">
                  <a:pos x="T8" y="T9"/>
                </a:cxn>
              </a:cxnLst>
              <a:rect l="0" t="0" r="r" b="b"/>
              <a:pathLst>
                <a:path w="95" h="32">
                  <a:moveTo>
                    <a:pt x="95" y="15"/>
                  </a:moveTo>
                  <a:cubicBezTo>
                    <a:pt x="64" y="32"/>
                    <a:pt x="36" y="32"/>
                    <a:pt x="9" y="30"/>
                  </a:cubicBezTo>
                  <a:cubicBezTo>
                    <a:pt x="0" y="14"/>
                    <a:pt x="9" y="8"/>
                    <a:pt x="20" y="6"/>
                  </a:cubicBezTo>
                  <a:cubicBezTo>
                    <a:pt x="41" y="3"/>
                    <a:pt x="62" y="1"/>
                    <a:pt x="82" y="1"/>
                  </a:cubicBezTo>
                  <a:cubicBezTo>
                    <a:pt x="85" y="0"/>
                    <a:pt x="89" y="7"/>
                    <a:pt x="95"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131">
              <a:extLst>
                <a:ext uri="{FF2B5EF4-FFF2-40B4-BE49-F238E27FC236}">
                  <a16:creationId xmlns:a16="http://schemas.microsoft.com/office/drawing/2014/main" id="{476D8865-0748-4E25-B7E2-C34C2209DD3D}"/>
                </a:ext>
              </a:extLst>
            </p:cNvPr>
            <p:cNvSpPr>
              <a:spLocks/>
            </p:cNvSpPr>
            <p:nvPr/>
          </p:nvSpPr>
          <p:spPr bwMode="auto">
            <a:xfrm>
              <a:off x="7854950" y="280988"/>
              <a:ext cx="36513" cy="31750"/>
            </a:xfrm>
            <a:custGeom>
              <a:avLst/>
              <a:gdLst>
                <a:gd name="T0" fmla="*/ 0 w 90"/>
                <a:gd name="T1" fmla="*/ 28 h 39"/>
                <a:gd name="T2" fmla="*/ 16 w 90"/>
                <a:gd name="T3" fmla="*/ 9 h 39"/>
                <a:gd name="T4" fmla="*/ 75 w 90"/>
                <a:gd name="T5" fmla="*/ 0 h 39"/>
                <a:gd name="T6" fmla="*/ 89 w 90"/>
                <a:gd name="T7" fmla="*/ 10 h 39"/>
                <a:gd name="T8" fmla="*/ 81 w 90"/>
                <a:gd name="T9" fmla="*/ 24 h 39"/>
                <a:gd name="T10" fmla="*/ 0 w 90"/>
                <a:gd name="T11" fmla="*/ 28 h 39"/>
              </a:gdLst>
              <a:ahLst/>
              <a:cxnLst>
                <a:cxn ang="0">
                  <a:pos x="T0" y="T1"/>
                </a:cxn>
                <a:cxn ang="0">
                  <a:pos x="T2" y="T3"/>
                </a:cxn>
                <a:cxn ang="0">
                  <a:pos x="T4" y="T5"/>
                </a:cxn>
                <a:cxn ang="0">
                  <a:pos x="T6" y="T7"/>
                </a:cxn>
                <a:cxn ang="0">
                  <a:pos x="T8" y="T9"/>
                </a:cxn>
                <a:cxn ang="0">
                  <a:pos x="T10" y="T11"/>
                </a:cxn>
              </a:cxnLst>
              <a:rect l="0" t="0" r="r" b="b"/>
              <a:pathLst>
                <a:path w="90" h="39">
                  <a:moveTo>
                    <a:pt x="0" y="28"/>
                  </a:moveTo>
                  <a:cubicBezTo>
                    <a:pt x="8" y="19"/>
                    <a:pt x="11" y="10"/>
                    <a:pt x="16" y="9"/>
                  </a:cubicBezTo>
                  <a:cubicBezTo>
                    <a:pt x="36" y="5"/>
                    <a:pt x="55" y="2"/>
                    <a:pt x="75" y="0"/>
                  </a:cubicBezTo>
                  <a:cubicBezTo>
                    <a:pt x="80" y="0"/>
                    <a:pt x="88" y="5"/>
                    <a:pt x="89" y="10"/>
                  </a:cubicBezTo>
                  <a:cubicBezTo>
                    <a:pt x="90" y="14"/>
                    <a:pt x="85" y="23"/>
                    <a:pt x="81" y="24"/>
                  </a:cubicBezTo>
                  <a:cubicBezTo>
                    <a:pt x="56" y="30"/>
                    <a:pt x="31" y="39"/>
                    <a:pt x="0"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132">
              <a:extLst>
                <a:ext uri="{FF2B5EF4-FFF2-40B4-BE49-F238E27FC236}">
                  <a16:creationId xmlns:a16="http://schemas.microsoft.com/office/drawing/2014/main" id="{58E7673E-5816-48C6-8B14-A59613129F4B}"/>
                </a:ext>
              </a:extLst>
            </p:cNvPr>
            <p:cNvSpPr>
              <a:spLocks/>
            </p:cNvSpPr>
            <p:nvPr/>
          </p:nvSpPr>
          <p:spPr bwMode="auto">
            <a:xfrm>
              <a:off x="7791450" y="292100"/>
              <a:ext cx="36513" cy="33338"/>
            </a:xfrm>
            <a:custGeom>
              <a:avLst/>
              <a:gdLst>
                <a:gd name="T0" fmla="*/ 90 w 90"/>
                <a:gd name="T1" fmla="*/ 26 h 41"/>
                <a:gd name="T2" fmla="*/ 9 w 90"/>
                <a:gd name="T3" fmla="*/ 41 h 41"/>
                <a:gd name="T4" fmla="*/ 1 w 90"/>
                <a:gd name="T5" fmla="*/ 29 h 41"/>
                <a:gd name="T6" fmla="*/ 6 w 90"/>
                <a:gd name="T7" fmla="*/ 20 h 41"/>
                <a:gd name="T8" fmla="*/ 85 w 90"/>
                <a:gd name="T9" fmla="*/ 14 h 41"/>
                <a:gd name="T10" fmla="*/ 90 w 90"/>
                <a:gd name="T11" fmla="*/ 26 h 41"/>
              </a:gdLst>
              <a:ahLst/>
              <a:cxnLst>
                <a:cxn ang="0">
                  <a:pos x="T0" y="T1"/>
                </a:cxn>
                <a:cxn ang="0">
                  <a:pos x="T2" y="T3"/>
                </a:cxn>
                <a:cxn ang="0">
                  <a:pos x="T4" y="T5"/>
                </a:cxn>
                <a:cxn ang="0">
                  <a:pos x="T6" y="T7"/>
                </a:cxn>
                <a:cxn ang="0">
                  <a:pos x="T8" y="T9"/>
                </a:cxn>
                <a:cxn ang="0">
                  <a:pos x="T10" y="T11"/>
                </a:cxn>
              </a:cxnLst>
              <a:rect l="0" t="0" r="r" b="b"/>
              <a:pathLst>
                <a:path w="90" h="41">
                  <a:moveTo>
                    <a:pt x="90" y="26"/>
                  </a:moveTo>
                  <a:cubicBezTo>
                    <a:pt x="65" y="40"/>
                    <a:pt x="37" y="41"/>
                    <a:pt x="9" y="41"/>
                  </a:cubicBezTo>
                  <a:cubicBezTo>
                    <a:pt x="6" y="41"/>
                    <a:pt x="2" y="34"/>
                    <a:pt x="1" y="29"/>
                  </a:cubicBezTo>
                  <a:cubicBezTo>
                    <a:pt x="0" y="27"/>
                    <a:pt x="3" y="20"/>
                    <a:pt x="6" y="20"/>
                  </a:cubicBezTo>
                  <a:cubicBezTo>
                    <a:pt x="32" y="15"/>
                    <a:pt x="57" y="0"/>
                    <a:pt x="85" y="14"/>
                  </a:cubicBezTo>
                  <a:cubicBezTo>
                    <a:pt x="87" y="15"/>
                    <a:pt x="87" y="19"/>
                    <a:pt x="90"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133">
              <a:extLst>
                <a:ext uri="{FF2B5EF4-FFF2-40B4-BE49-F238E27FC236}">
                  <a16:creationId xmlns:a16="http://schemas.microsoft.com/office/drawing/2014/main" id="{7B51750F-2AC5-4F2D-BD14-F7CB281CF4A5}"/>
                </a:ext>
              </a:extLst>
            </p:cNvPr>
            <p:cNvSpPr>
              <a:spLocks/>
            </p:cNvSpPr>
            <p:nvPr/>
          </p:nvSpPr>
          <p:spPr bwMode="auto">
            <a:xfrm>
              <a:off x="7659688" y="334963"/>
              <a:ext cx="36513" cy="31750"/>
            </a:xfrm>
            <a:custGeom>
              <a:avLst/>
              <a:gdLst>
                <a:gd name="T0" fmla="*/ 0 w 87"/>
                <a:gd name="T1" fmla="*/ 17 h 37"/>
                <a:gd name="T2" fmla="*/ 76 w 87"/>
                <a:gd name="T3" fmla="*/ 2 h 37"/>
                <a:gd name="T4" fmla="*/ 86 w 87"/>
                <a:gd name="T5" fmla="*/ 11 h 37"/>
                <a:gd name="T6" fmla="*/ 83 w 87"/>
                <a:gd name="T7" fmla="*/ 21 h 37"/>
                <a:gd name="T8" fmla="*/ 4 w 87"/>
                <a:gd name="T9" fmla="*/ 29 h 37"/>
                <a:gd name="T10" fmla="*/ 0 w 87"/>
                <a:gd name="T11" fmla="*/ 17 h 37"/>
              </a:gdLst>
              <a:ahLst/>
              <a:cxnLst>
                <a:cxn ang="0">
                  <a:pos x="T0" y="T1"/>
                </a:cxn>
                <a:cxn ang="0">
                  <a:pos x="T2" y="T3"/>
                </a:cxn>
                <a:cxn ang="0">
                  <a:pos x="T4" y="T5"/>
                </a:cxn>
                <a:cxn ang="0">
                  <a:pos x="T6" y="T7"/>
                </a:cxn>
                <a:cxn ang="0">
                  <a:pos x="T8" y="T9"/>
                </a:cxn>
                <a:cxn ang="0">
                  <a:pos x="T10" y="T11"/>
                </a:cxn>
              </a:cxnLst>
              <a:rect l="0" t="0" r="r" b="b"/>
              <a:pathLst>
                <a:path w="87" h="37">
                  <a:moveTo>
                    <a:pt x="0" y="17"/>
                  </a:moveTo>
                  <a:cubicBezTo>
                    <a:pt x="24" y="0"/>
                    <a:pt x="50" y="3"/>
                    <a:pt x="76" y="2"/>
                  </a:cubicBezTo>
                  <a:cubicBezTo>
                    <a:pt x="79" y="2"/>
                    <a:pt x="84" y="7"/>
                    <a:pt x="86" y="11"/>
                  </a:cubicBezTo>
                  <a:cubicBezTo>
                    <a:pt x="87" y="13"/>
                    <a:pt x="85" y="19"/>
                    <a:pt x="83" y="21"/>
                  </a:cubicBezTo>
                  <a:cubicBezTo>
                    <a:pt x="72" y="31"/>
                    <a:pt x="18" y="37"/>
                    <a:pt x="4" y="29"/>
                  </a:cubicBezTo>
                  <a:cubicBezTo>
                    <a:pt x="2" y="27"/>
                    <a:pt x="2" y="22"/>
                    <a:pt x="0"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134">
              <a:extLst>
                <a:ext uri="{FF2B5EF4-FFF2-40B4-BE49-F238E27FC236}">
                  <a16:creationId xmlns:a16="http://schemas.microsoft.com/office/drawing/2014/main" id="{DC7F1644-CD31-4B36-9BFC-CDE791BFD5AA}"/>
                </a:ext>
              </a:extLst>
            </p:cNvPr>
            <p:cNvSpPr>
              <a:spLocks/>
            </p:cNvSpPr>
            <p:nvPr/>
          </p:nvSpPr>
          <p:spPr bwMode="auto">
            <a:xfrm>
              <a:off x="8440738" y="79375"/>
              <a:ext cx="34925" cy="36513"/>
            </a:xfrm>
            <a:custGeom>
              <a:avLst/>
              <a:gdLst>
                <a:gd name="T0" fmla="*/ 85 w 85"/>
                <a:gd name="T1" fmla="*/ 11 h 44"/>
                <a:gd name="T2" fmla="*/ 73 w 85"/>
                <a:gd name="T3" fmla="*/ 28 h 44"/>
                <a:gd name="T4" fmla="*/ 16 w 85"/>
                <a:gd name="T5" fmla="*/ 43 h 44"/>
                <a:gd name="T6" fmla="*/ 1 w 85"/>
                <a:gd name="T7" fmla="*/ 35 h 44"/>
                <a:gd name="T8" fmla="*/ 8 w 85"/>
                <a:gd name="T9" fmla="*/ 20 h 44"/>
                <a:gd name="T10" fmla="*/ 78 w 85"/>
                <a:gd name="T11" fmla="*/ 0 h 44"/>
                <a:gd name="T12" fmla="*/ 85 w 85"/>
                <a:gd name="T13" fmla="*/ 11 h 44"/>
              </a:gdLst>
              <a:ahLst/>
              <a:cxnLst>
                <a:cxn ang="0">
                  <a:pos x="T0" y="T1"/>
                </a:cxn>
                <a:cxn ang="0">
                  <a:pos x="T2" y="T3"/>
                </a:cxn>
                <a:cxn ang="0">
                  <a:pos x="T4" y="T5"/>
                </a:cxn>
                <a:cxn ang="0">
                  <a:pos x="T6" y="T7"/>
                </a:cxn>
                <a:cxn ang="0">
                  <a:pos x="T8" y="T9"/>
                </a:cxn>
                <a:cxn ang="0">
                  <a:pos x="T10" y="T11"/>
                </a:cxn>
                <a:cxn ang="0">
                  <a:pos x="T12" y="T13"/>
                </a:cxn>
              </a:cxnLst>
              <a:rect l="0" t="0" r="r" b="b"/>
              <a:pathLst>
                <a:path w="85" h="44">
                  <a:moveTo>
                    <a:pt x="85" y="11"/>
                  </a:moveTo>
                  <a:cubicBezTo>
                    <a:pt x="81" y="17"/>
                    <a:pt x="79" y="26"/>
                    <a:pt x="73" y="28"/>
                  </a:cubicBezTo>
                  <a:cubicBezTo>
                    <a:pt x="55" y="34"/>
                    <a:pt x="35" y="39"/>
                    <a:pt x="16" y="43"/>
                  </a:cubicBezTo>
                  <a:cubicBezTo>
                    <a:pt x="11" y="44"/>
                    <a:pt x="3" y="39"/>
                    <a:pt x="1" y="35"/>
                  </a:cubicBezTo>
                  <a:cubicBezTo>
                    <a:pt x="0" y="31"/>
                    <a:pt x="4" y="21"/>
                    <a:pt x="8" y="20"/>
                  </a:cubicBezTo>
                  <a:cubicBezTo>
                    <a:pt x="31" y="12"/>
                    <a:pt x="55" y="7"/>
                    <a:pt x="78" y="0"/>
                  </a:cubicBezTo>
                  <a:cubicBezTo>
                    <a:pt x="81" y="4"/>
                    <a:pt x="83" y="7"/>
                    <a:pt x="8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135">
              <a:extLst>
                <a:ext uri="{FF2B5EF4-FFF2-40B4-BE49-F238E27FC236}">
                  <a16:creationId xmlns:a16="http://schemas.microsoft.com/office/drawing/2014/main" id="{E8407C4C-D4A2-415D-B093-72037CA57FFE}"/>
                </a:ext>
              </a:extLst>
            </p:cNvPr>
            <p:cNvSpPr>
              <a:spLocks/>
            </p:cNvSpPr>
            <p:nvPr/>
          </p:nvSpPr>
          <p:spPr bwMode="auto">
            <a:xfrm>
              <a:off x="8375650" y="111125"/>
              <a:ext cx="36513" cy="38100"/>
            </a:xfrm>
            <a:custGeom>
              <a:avLst/>
              <a:gdLst>
                <a:gd name="T0" fmla="*/ 86 w 86"/>
                <a:gd name="T1" fmla="*/ 14 h 47"/>
                <a:gd name="T2" fmla="*/ 0 w 86"/>
                <a:gd name="T3" fmla="*/ 29 h 47"/>
                <a:gd name="T4" fmla="*/ 86 w 86"/>
                <a:gd name="T5" fmla="*/ 14 h 47"/>
              </a:gdLst>
              <a:ahLst/>
              <a:cxnLst>
                <a:cxn ang="0">
                  <a:pos x="T0" y="T1"/>
                </a:cxn>
                <a:cxn ang="0">
                  <a:pos x="T2" y="T3"/>
                </a:cxn>
                <a:cxn ang="0">
                  <a:pos x="T4" y="T5"/>
                </a:cxn>
              </a:cxnLst>
              <a:rect l="0" t="0" r="r" b="b"/>
              <a:pathLst>
                <a:path w="86" h="47">
                  <a:moveTo>
                    <a:pt x="86" y="14"/>
                  </a:moveTo>
                  <a:cubicBezTo>
                    <a:pt x="64" y="40"/>
                    <a:pt x="23" y="47"/>
                    <a:pt x="0" y="29"/>
                  </a:cubicBezTo>
                  <a:cubicBezTo>
                    <a:pt x="24" y="6"/>
                    <a:pt x="60" y="0"/>
                    <a:pt x="86"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136">
              <a:extLst>
                <a:ext uri="{FF2B5EF4-FFF2-40B4-BE49-F238E27FC236}">
                  <a16:creationId xmlns:a16="http://schemas.microsoft.com/office/drawing/2014/main" id="{F5014A91-CADB-43DC-9A2D-51BB9C53FF9D}"/>
                </a:ext>
              </a:extLst>
            </p:cNvPr>
            <p:cNvSpPr>
              <a:spLocks/>
            </p:cNvSpPr>
            <p:nvPr/>
          </p:nvSpPr>
          <p:spPr bwMode="auto">
            <a:xfrm>
              <a:off x="7208838" y="523875"/>
              <a:ext cx="36513" cy="41275"/>
            </a:xfrm>
            <a:custGeom>
              <a:avLst/>
              <a:gdLst>
                <a:gd name="T0" fmla="*/ 0 w 92"/>
                <a:gd name="T1" fmla="*/ 35 h 51"/>
                <a:gd name="T2" fmla="*/ 74 w 92"/>
                <a:gd name="T3" fmla="*/ 1 h 51"/>
                <a:gd name="T4" fmla="*/ 90 w 92"/>
                <a:gd name="T5" fmla="*/ 8 h 51"/>
                <a:gd name="T6" fmla="*/ 87 w 92"/>
                <a:gd name="T7" fmla="*/ 22 h 51"/>
                <a:gd name="T8" fmla="*/ 19 w 92"/>
                <a:gd name="T9" fmla="*/ 50 h 51"/>
                <a:gd name="T10" fmla="*/ 0 w 92"/>
                <a:gd name="T11" fmla="*/ 35 h 51"/>
              </a:gdLst>
              <a:ahLst/>
              <a:cxnLst>
                <a:cxn ang="0">
                  <a:pos x="T0" y="T1"/>
                </a:cxn>
                <a:cxn ang="0">
                  <a:pos x="T2" y="T3"/>
                </a:cxn>
                <a:cxn ang="0">
                  <a:pos x="T4" y="T5"/>
                </a:cxn>
                <a:cxn ang="0">
                  <a:pos x="T6" y="T7"/>
                </a:cxn>
                <a:cxn ang="0">
                  <a:pos x="T8" y="T9"/>
                </a:cxn>
                <a:cxn ang="0">
                  <a:pos x="T10" y="T11"/>
                </a:cxn>
              </a:cxnLst>
              <a:rect l="0" t="0" r="r" b="b"/>
              <a:pathLst>
                <a:path w="92" h="51">
                  <a:moveTo>
                    <a:pt x="0" y="35"/>
                  </a:moveTo>
                  <a:cubicBezTo>
                    <a:pt x="30" y="21"/>
                    <a:pt x="52" y="10"/>
                    <a:pt x="74" y="1"/>
                  </a:cubicBezTo>
                  <a:cubicBezTo>
                    <a:pt x="78" y="0"/>
                    <a:pt x="86" y="4"/>
                    <a:pt x="90" y="8"/>
                  </a:cubicBezTo>
                  <a:cubicBezTo>
                    <a:pt x="92" y="10"/>
                    <a:pt x="90" y="20"/>
                    <a:pt x="87" y="22"/>
                  </a:cubicBezTo>
                  <a:cubicBezTo>
                    <a:pt x="65" y="32"/>
                    <a:pt x="42" y="41"/>
                    <a:pt x="19" y="50"/>
                  </a:cubicBezTo>
                  <a:cubicBezTo>
                    <a:pt x="17" y="51"/>
                    <a:pt x="12" y="44"/>
                    <a:pt x="0"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137">
              <a:extLst>
                <a:ext uri="{FF2B5EF4-FFF2-40B4-BE49-F238E27FC236}">
                  <a16:creationId xmlns:a16="http://schemas.microsoft.com/office/drawing/2014/main" id="{CD50CFA6-E3F7-43F9-8998-ADD183763FDF}"/>
                </a:ext>
              </a:extLst>
            </p:cNvPr>
            <p:cNvSpPr>
              <a:spLocks/>
            </p:cNvSpPr>
            <p:nvPr/>
          </p:nvSpPr>
          <p:spPr bwMode="auto">
            <a:xfrm>
              <a:off x="7723188" y="317500"/>
              <a:ext cx="39688" cy="25400"/>
            </a:xfrm>
            <a:custGeom>
              <a:avLst/>
              <a:gdLst>
                <a:gd name="T0" fmla="*/ 0 w 98"/>
                <a:gd name="T1" fmla="*/ 12 h 32"/>
                <a:gd name="T2" fmla="*/ 85 w 98"/>
                <a:gd name="T3" fmla="*/ 0 h 32"/>
                <a:gd name="T4" fmla="*/ 80 w 98"/>
                <a:gd name="T5" fmla="*/ 26 h 32"/>
                <a:gd name="T6" fmla="*/ 14 w 98"/>
                <a:gd name="T7" fmla="*/ 32 h 32"/>
                <a:gd name="T8" fmla="*/ 0 w 98"/>
                <a:gd name="T9" fmla="*/ 12 h 32"/>
              </a:gdLst>
              <a:ahLst/>
              <a:cxnLst>
                <a:cxn ang="0">
                  <a:pos x="T0" y="T1"/>
                </a:cxn>
                <a:cxn ang="0">
                  <a:pos x="T2" y="T3"/>
                </a:cxn>
                <a:cxn ang="0">
                  <a:pos x="T4" y="T5"/>
                </a:cxn>
                <a:cxn ang="0">
                  <a:pos x="T6" y="T7"/>
                </a:cxn>
                <a:cxn ang="0">
                  <a:pos x="T8" y="T9"/>
                </a:cxn>
              </a:cxnLst>
              <a:rect l="0" t="0" r="r" b="b"/>
              <a:pathLst>
                <a:path w="98" h="32">
                  <a:moveTo>
                    <a:pt x="0" y="12"/>
                  </a:moveTo>
                  <a:cubicBezTo>
                    <a:pt x="34" y="7"/>
                    <a:pt x="61" y="3"/>
                    <a:pt x="85" y="0"/>
                  </a:cubicBezTo>
                  <a:cubicBezTo>
                    <a:pt x="98" y="16"/>
                    <a:pt x="92" y="24"/>
                    <a:pt x="80" y="26"/>
                  </a:cubicBezTo>
                  <a:cubicBezTo>
                    <a:pt x="58" y="30"/>
                    <a:pt x="36" y="31"/>
                    <a:pt x="14" y="32"/>
                  </a:cubicBezTo>
                  <a:cubicBezTo>
                    <a:pt x="11" y="32"/>
                    <a:pt x="9" y="25"/>
                    <a:pt x="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138">
              <a:extLst>
                <a:ext uri="{FF2B5EF4-FFF2-40B4-BE49-F238E27FC236}">
                  <a16:creationId xmlns:a16="http://schemas.microsoft.com/office/drawing/2014/main" id="{FBB43448-DDBE-41F3-B706-F911E15D8047}"/>
                </a:ext>
              </a:extLst>
            </p:cNvPr>
            <p:cNvSpPr>
              <a:spLocks/>
            </p:cNvSpPr>
            <p:nvPr/>
          </p:nvSpPr>
          <p:spPr bwMode="auto">
            <a:xfrm>
              <a:off x="8312150" y="139700"/>
              <a:ext cx="34925" cy="31750"/>
            </a:xfrm>
            <a:custGeom>
              <a:avLst/>
              <a:gdLst>
                <a:gd name="T0" fmla="*/ 87 w 87"/>
                <a:gd name="T1" fmla="*/ 9 h 38"/>
                <a:gd name="T2" fmla="*/ 75 w 87"/>
                <a:gd name="T3" fmla="*/ 26 h 38"/>
                <a:gd name="T4" fmla="*/ 17 w 87"/>
                <a:gd name="T5" fmla="*/ 37 h 38"/>
                <a:gd name="T6" fmla="*/ 0 w 87"/>
                <a:gd name="T7" fmla="*/ 26 h 38"/>
                <a:gd name="T8" fmla="*/ 12 w 87"/>
                <a:gd name="T9" fmla="*/ 12 h 38"/>
                <a:gd name="T10" fmla="*/ 80 w 87"/>
                <a:gd name="T11" fmla="*/ 0 h 38"/>
                <a:gd name="T12" fmla="*/ 87 w 87"/>
                <a:gd name="T13" fmla="*/ 9 h 38"/>
              </a:gdLst>
              <a:ahLst/>
              <a:cxnLst>
                <a:cxn ang="0">
                  <a:pos x="T0" y="T1"/>
                </a:cxn>
                <a:cxn ang="0">
                  <a:pos x="T2" y="T3"/>
                </a:cxn>
                <a:cxn ang="0">
                  <a:pos x="T4" y="T5"/>
                </a:cxn>
                <a:cxn ang="0">
                  <a:pos x="T6" y="T7"/>
                </a:cxn>
                <a:cxn ang="0">
                  <a:pos x="T8" y="T9"/>
                </a:cxn>
                <a:cxn ang="0">
                  <a:pos x="T10" y="T11"/>
                </a:cxn>
                <a:cxn ang="0">
                  <a:pos x="T12" y="T13"/>
                </a:cxn>
              </a:cxnLst>
              <a:rect l="0" t="0" r="r" b="b"/>
              <a:pathLst>
                <a:path w="87" h="38">
                  <a:moveTo>
                    <a:pt x="87" y="9"/>
                  </a:moveTo>
                  <a:cubicBezTo>
                    <a:pt x="83" y="15"/>
                    <a:pt x="80" y="25"/>
                    <a:pt x="75" y="26"/>
                  </a:cubicBezTo>
                  <a:cubicBezTo>
                    <a:pt x="56" y="31"/>
                    <a:pt x="37" y="35"/>
                    <a:pt x="17" y="37"/>
                  </a:cubicBezTo>
                  <a:cubicBezTo>
                    <a:pt x="12" y="38"/>
                    <a:pt x="6" y="30"/>
                    <a:pt x="0" y="26"/>
                  </a:cubicBezTo>
                  <a:cubicBezTo>
                    <a:pt x="4" y="21"/>
                    <a:pt x="7" y="13"/>
                    <a:pt x="12" y="12"/>
                  </a:cubicBezTo>
                  <a:cubicBezTo>
                    <a:pt x="34" y="7"/>
                    <a:pt x="57" y="4"/>
                    <a:pt x="80" y="0"/>
                  </a:cubicBezTo>
                  <a:cubicBezTo>
                    <a:pt x="82" y="3"/>
                    <a:pt x="84" y="6"/>
                    <a:pt x="87"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139">
              <a:extLst>
                <a:ext uri="{FF2B5EF4-FFF2-40B4-BE49-F238E27FC236}">
                  <a16:creationId xmlns:a16="http://schemas.microsoft.com/office/drawing/2014/main" id="{496B9A08-2228-4DB6-9D12-1147448E28D8}"/>
                </a:ext>
              </a:extLst>
            </p:cNvPr>
            <p:cNvSpPr>
              <a:spLocks/>
            </p:cNvSpPr>
            <p:nvPr/>
          </p:nvSpPr>
          <p:spPr bwMode="auto">
            <a:xfrm>
              <a:off x="8051800" y="220663"/>
              <a:ext cx="36513" cy="33338"/>
            </a:xfrm>
            <a:custGeom>
              <a:avLst/>
              <a:gdLst>
                <a:gd name="T0" fmla="*/ 88 w 88"/>
                <a:gd name="T1" fmla="*/ 16 h 42"/>
                <a:gd name="T2" fmla="*/ 77 w 88"/>
                <a:gd name="T3" fmla="*/ 31 h 42"/>
                <a:gd name="T4" fmla="*/ 15 w 88"/>
                <a:gd name="T5" fmla="*/ 42 h 42"/>
                <a:gd name="T6" fmla="*/ 1 w 88"/>
                <a:gd name="T7" fmla="*/ 32 h 42"/>
                <a:gd name="T8" fmla="*/ 6 w 88"/>
                <a:gd name="T9" fmla="*/ 19 h 42"/>
                <a:gd name="T10" fmla="*/ 88 w 88"/>
                <a:gd name="T11" fmla="*/ 16 h 42"/>
              </a:gdLst>
              <a:ahLst/>
              <a:cxnLst>
                <a:cxn ang="0">
                  <a:pos x="T0" y="T1"/>
                </a:cxn>
                <a:cxn ang="0">
                  <a:pos x="T2" y="T3"/>
                </a:cxn>
                <a:cxn ang="0">
                  <a:pos x="T4" y="T5"/>
                </a:cxn>
                <a:cxn ang="0">
                  <a:pos x="T6" y="T7"/>
                </a:cxn>
                <a:cxn ang="0">
                  <a:pos x="T8" y="T9"/>
                </a:cxn>
                <a:cxn ang="0">
                  <a:pos x="T10" y="T11"/>
                </a:cxn>
              </a:cxnLst>
              <a:rect l="0" t="0" r="r" b="b"/>
              <a:pathLst>
                <a:path w="88" h="42">
                  <a:moveTo>
                    <a:pt x="88" y="16"/>
                  </a:moveTo>
                  <a:cubicBezTo>
                    <a:pt x="83" y="22"/>
                    <a:pt x="81" y="31"/>
                    <a:pt x="77" y="31"/>
                  </a:cubicBezTo>
                  <a:cubicBezTo>
                    <a:pt x="56" y="36"/>
                    <a:pt x="36" y="40"/>
                    <a:pt x="15" y="42"/>
                  </a:cubicBezTo>
                  <a:cubicBezTo>
                    <a:pt x="11" y="42"/>
                    <a:pt x="4" y="36"/>
                    <a:pt x="1" y="32"/>
                  </a:cubicBezTo>
                  <a:cubicBezTo>
                    <a:pt x="0" y="29"/>
                    <a:pt x="4" y="19"/>
                    <a:pt x="6" y="19"/>
                  </a:cubicBezTo>
                  <a:cubicBezTo>
                    <a:pt x="32" y="14"/>
                    <a:pt x="58" y="0"/>
                    <a:pt x="88"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140">
              <a:extLst>
                <a:ext uri="{FF2B5EF4-FFF2-40B4-BE49-F238E27FC236}">
                  <a16:creationId xmlns:a16="http://schemas.microsoft.com/office/drawing/2014/main" id="{95B41F6B-BFC7-4C3B-861D-BBBA01326F8F}"/>
                </a:ext>
              </a:extLst>
            </p:cNvPr>
            <p:cNvSpPr>
              <a:spLocks/>
            </p:cNvSpPr>
            <p:nvPr/>
          </p:nvSpPr>
          <p:spPr bwMode="auto">
            <a:xfrm>
              <a:off x="7273925" y="479425"/>
              <a:ext cx="33338" cy="36513"/>
            </a:xfrm>
            <a:custGeom>
              <a:avLst/>
              <a:gdLst>
                <a:gd name="T0" fmla="*/ 0 w 81"/>
                <a:gd name="T1" fmla="*/ 44 h 44"/>
                <a:gd name="T2" fmla="*/ 81 w 81"/>
                <a:gd name="T3" fmla="*/ 9 h 44"/>
                <a:gd name="T4" fmla="*/ 0 w 81"/>
                <a:gd name="T5" fmla="*/ 44 h 44"/>
              </a:gdLst>
              <a:ahLst/>
              <a:cxnLst>
                <a:cxn ang="0">
                  <a:pos x="T0" y="T1"/>
                </a:cxn>
                <a:cxn ang="0">
                  <a:pos x="T2" y="T3"/>
                </a:cxn>
                <a:cxn ang="0">
                  <a:pos x="T4" y="T5"/>
                </a:cxn>
              </a:cxnLst>
              <a:rect l="0" t="0" r="r" b="b"/>
              <a:pathLst>
                <a:path w="81" h="44">
                  <a:moveTo>
                    <a:pt x="0" y="44"/>
                  </a:moveTo>
                  <a:cubicBezTo>
                    <a:pt x="5" y="15"/>
                    <a:pt x="43" y="0"/>
                    <a:pt x="81" y="9"/>
                  </a:cubicBezTo>
                  <a:cubicBezTo>
                    <a:pt x="72" y="31"/>
                    <a:pt x="52" y="40"/>
                    <a:pt x="0"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141">
              <a:extLst>
                <a:ext uri="{FF2B5EF4-FFF2-40B4-BE49-F238E27FC236}">
                  <a16:creationId xmlns:a16="http://schemas.microsoft.com/office/drawing/2014/main" id="{691365E0-8200-418A-A28F-381690B956AF}"/>
                </a:ext>
              </a:extLst>
            </p:cNvPr>
            <p:cNvSpPr>
              <a:spLocks/>
            </p:cNvSpPr>
            <p:nvPr/>
          </p:nvSpPr>
          <p:spPr bwMode="auto">
            <a:xfrm>
              <a:off x="7169150" y="588963"/>
              <a:ext cx="20638" cy="68263"/>
            </a:xfrm>
            <a:custGeom>
              <a:avLst/>
              <a:gdLst>
                <a:gd name="T0" fmla="*/ 40 w 53"/>
                <a:gd name="T1" fmla="*/ 0 h 84"/>
                <a:gd name="T2" fmla="*/ 47 w 53"/>
                <a:gd name="T3" fmla="*/ 4 h 84"/>
                <a:gd name="T4" fmla="*/ 51 w 53"/>
                <a:gd name="T5" fmla="*/ 20 h 84"/>
                <a:gd name="T6" fmla="*/ 16 w 53"/>
                <a:gd name="T7" fmla="*/ 76 h 84"/>
                <a:gd name="T8" fmla="*/ 2 w 53"/>
                <a:gd name="T9" fmla="*/ 60 h 84"/>
                <a:gd name="T10" fmla="*/ 40 w 53"/>
                <a:gd name="T11" fmla="*/ 0 h 84"/>
              </a:gdLst>
              <a:ahLst/>
              <a:cxnLst>
                <a:cxn ang="0">
                  <a:pos x="T0" y="T1"/>
                </a:cxn>
                <a:cxn ang="0">
                  <a:pos x="T2" y="T3"/>
                </a:cxn>
                <a:cxn ang="0">
                  <a:pos x="T4" y="T5"/>
                </a:cxn>
                <a:cxn ang="0">
                  <a:pos x="T6" y="T7"/>
                </a:cxn>
                <a:cxn ang="0">
                  <a:pos x="T8" y="T9"/>
                </a:cxn>
                <a:cxn ang="0">
                  <a:pos x="T10" y="T11"/>
                </a:cxn>
              </a:cxnLst>
              <a:rect l="0" t="0" r="r" b="b"/>
              <a:pathLst>
                <a:path w="53" h="84">
                  <a:moveTo>
                    <a:pt x="40" y="0"/>
                  </a:moveTo>
                  <a:cubicBezTo>
                    <a:pt x="45" y="2"/>
                    <a:pt x="47" y="3"/>
                    <a:pt x="47" y="4"/>
                  </a:cubicBezTo>
                  <a:cubicBezTo>
                    <a:pt x="49" y="9"/>
                    <a:pt x="53" y="17"/>
                    <a:pt x="51" y="20"/>
                  </a:cubicBezTo>
                  <a:cubicBezTo>
                    <a:pt x="41" y="40"/>
                    <a:pt x="31" y="61"/>
                    <a:pt x="16" y="76"/>
                  </a:cubicBezTo>
                  <a:cubicBezTo>
                    <a:pt x="8" y="84"/>
                    <a:pt x="0" y="70"/>
                    <a:pt x="2" y="60"/>
                  </a:cubicBezTo>
                  <a:cubicBezTo>
                    <a:pt x="6" y="36"/>
                    <a:pt x="18" y="15"/>
                    <a:pt x="4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Freeform 142">
              <a:extLst>
                <a:ext uri="{FF2B5EF4-FFF2-40B4-BE49-F238E27FC236}">
                  <a16:creationId xmlns:a16="http://schemas.microsoft.com/office/drawing/2014/main" id="{3FA96475-09BC-49E0-B2B0-52A48D69359E}"/>
                </a:ext>
              </a:extLst>
            </p:cNvPr>
            <p:cNvSpPr>
              <a:spLocks/>
            </p:cNvSpPr>
            <p:nvPr/>
          </p:nvSpPr>
          <p:spPr bwMode="auto">
            <a:xfrm>
              <a:off x="8502650" y="38100"/>
              <a:ext cx="34925" cy="39688"/>
            </a:xfrm>
            <a:custGeom>
              <a:avLst/>
              <a:gdLst>
                <a:gd name="T0" fmla="*/ 0 w 88"/>
                <a:gd name="T1" fmla="*/ 42 h 48"/>
                <a:gd name="T2" fmla="*/ 85 w 88"/>
                <a:gd name="T3" fmla="*/ 0 h 48"/>
                <a:gd name="T4" fmla="*/ 86 w 88"/>
                <a:gd name="T5" fmla="*/ 23 h 48"/>
                <a:gd name="T6" fmla="*/ 0 w 88"/>
                <a:gd name="T7" fmla="*/ 42 h 48"/>
              </a:gdLst>
              <a:ahLst/>
              <a:cxnLst>
                <a:cxn ang="0">
                  <a:pos x="T0" y="T1"/>
                </a:cxn>
                <a:cxn ang="0">
                  <a:pos x="T2" y="T3"/>
                </a:cxn>
                <a:cxn ang="0">
                  <a:pos x="T4" y="T5"/>
                </a:cxn>
                <a:cxn ang="0">
                  <a:pos x="T6" y="T7"/>
                </a:cxn>
              </a:cxnLst>
              <a:rect l="0" t="0" r="r" b="b"/>
              <a:pathLst>
                <a:path w="88" h="48">
                  <a:moveTo>
                    <a:pt x="0" y="42"/>
                  </a:moveTo>
                  <a:cubicBezTo>
                    <a:pt x="23" y="11"/>
                    <a:pt x="55" y="14"/>
                    <a:pt x="85" y="0"/>
                  </a:cubicBezTo>
                  <a:cubicBezTo>
                    <a:pt x="85" y="12"/>
                    <a:pt x="88" y="20"/>
                    <a:pt x="86" y="23"/>
                  </a:cubicBezTo>
                  <a:cubicBezTo>
                    <a:pt x="72" y="38"/>
                    <a:pt x="30" y="48"/>
                    <a:pt x="0"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Freeform 143">
              <a:extLst>
                <a:ext uri="{FF2B5EF4-FFF2-40B4-BE49-F238E27FC236}">
                  <a16:creationId xmlns:a16="http://schemas.microsoft.com/office/drawing/2014/main" id="{48341369-8142-4BA0-9483-E9AE8B71B8AE}"/>
                </a:ext>
              </a:extLst>
            </p:cNvPr>
            <p:cNvSpPr>
              <a:spLocks/>
            </p:cNvSpPr>
            <p:nvPr/>
          </p:nvSpPr>
          <p:spPr bwMode="auto">
            <a:xfrm>
              <a:off x="7185025" y="700088"/>
              <a:ext cx="15875" cy="30163"/>
            </a:xfrm>
            <a:custGeom>
              <a:avLst/>
              <a:gdLst>
                <a:gd name="T0" fmla="*/ 34 w 38"/>
                <a:gd name="T1" fmla="*/ 33 h 36"/>
                <a:gd name="T2" fmla="*/ 27 w 38"/>
                <a:gd name="T3" fmla="*/ 36 h 36"/>
                <a:gd name="T4" fmla="*/ 1 w 38"/>
                <a:gd name="T5" fmla="*/ 10 h 36"/>
                <a:gd name="T6" fmla="*/ 13 w 38"/>
                <a:gd name="T7" fmla="*/ 1 h 36"/>
                <a:gd name="T8" fmla="*/ 34 w 38"/>
                <a:gd name="T9" fmla="*/ 33 h 36"/>
              </a:gdLst>
              <a:ahLst/>
              <a:cxnLst>
                <a:cxn ang="0">
                  <a:pos x="T0" y="T1"/>
                </a:cxn>
                <a:cxn ang="0">
                  <a:pos x="T2" y="T3"/>
                </a:cxn>
                <a:cxn ang="0">
                  <a:pos x="T4" y="T5"/>
                </a:cxn>
                <a:cxn ang="0">
                  <a:pos x="T6" y="T7"/>
                </a:cxn>
                <a:cxn ang="0">
                  <a:pos x="T8" y="T9"/>
                </a:cxn>
              </a:cxnLst>
              <a:rect l="0" t="0" r="r" b="b"/>
              <a:pathLst>
                <a:path w="38" h="36">
                  <a:moveTo>
                    <a:pt x="34" y="33"/>
                  </a:moveTo>
                  <a:cubicBezTo>
                    <a:pt x="29" y="35"/>
                    <a:pt x="28" y="36"/>
                    <a:pt x="27" y="36"/>
                  </a:cubicBezTo>
                  <a:cubicBezTo>
                    <a:pt x="11" y="34"/>
                    <a:pt x="0" y="27"/>
                    <a:pt x="1" y="10"/>
                  </a:cubicBezTo>
                  <a:cubicBezTo>
                    <a:pt x="2" y="7"/>
                    <a:pt x="10" y="0"/>
                    <a:pt x="13" y="1"/>
                  </a:cubicBezTo>
                  <a:cubicBezTo>
                    <a:pt x="27" y="6"/>
                    <a:pt x="38" y="14"/>
                    <a:pt x="34"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69" name="Group 158">
            <a:extLst>
              <a:ext uri="{FF2B5EF4-FFF2-40B4-BE49-F238E27FC236}">
                <a16:creationId xmlns:a16="http://schemas.microsoft.com/office/drawing/2014/main" id="{FD62C94A-30CD-4CF5-BD7E-3A16649704AE}"/>
              </a:ext>
            </a:extLst>
          </p:cNvPr>
          <p:cNvGrpSpPr/>
          <p:nvPr userDrawn="1"/>
        </p:nvGrpSpPr>
        <p:grpSpPr>
          <a:xfrm>
            <a:off x="7589098" y="2567215"/>
            <a:ext cx="1166981" cy="1804195"/>
            <a:chOff x="7478257" y="2193205"/>
            <a:chExt cx="452893" cy="700189"/>
          </a:xfrm>
        </p:grpSpPr>
        <p:sp>
          <p:nvSpPr>
            <p:cNvPr id="70" name="Oval 159">
              <a:extLst>
                <a:ext uri="{FF2B5EF4-FFF2-40B4-BE49-F238E27FC236}">
                  <a16:creationId xmlns:a16="http://schemas.microsoft.com/office/drawing/2014/main" id="{65B5E32B-4081-4F30-8C7A-5BB912974EF0}"/>
                </a:ext>
              </a:extLst>
            </p:cNvPr>
            <p:cNvSpPr/>
            <p:nvPr/>
          </p:nvSpPr>
          <p:spPr>
            <a:xfrm>
              <a:off x="7478257" y="2786413"/>
              <a:ext cx="452893" cy="106981"/>
            </a:xfrm>
            <a:prstGeom prst="ellipse">
              <a:avLst/>
            </a:prstGeom>
            <a:solidFill>
              <a:schemeClr val="accent6">
                <a:lumMod val="20000"/>
                <a:lumOff val="8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Freeform 17">
              <a:extLst>
                <a:ext uri="{FF2B5EF4-FFF2-40B4-BE49-F238E27FC236}">
                  <a16:creationId xmlns:a16="http://schemas.microsoft.com/office/drawing/2014/main" id="{28553F67-FDBB-4E26-AEF1-FFE00B480E2A}"/>
                </a:ext>
              </a:extLst>
            </p:cNvPr>
            <p:cNvSpPr>
              <a:spLocks noEditPoints="1"/>
            </p:cNvSpPr>
            <p:nvPr/>
          </p:nvSpPr>
          <p:spPr bwMode="auto">
            <a:xfrm>
              <a:off x="7478257" y="2193205"/>
              <a:ext cx="452893" cy="646699"/>
            </a:xfrm>
            <a:custGeom>
              <a:avLst/>
              <a:gdLst>
                <a:gd name="T0" fmla="*/ 214 w 221"/>
                <a:gd name="T1" fmla="*/ 77 h 315"/>
                <a:gd name="T2" fmla="*/ 164 w 221"/>
                <a:gd name="T3" fmla="*/ 14 h 315"/>
                <a:gd name="T4" fmla="*/ 110 w 221"/>
                <a:gd name="T5" fmla="*/ 0 h 315"/>
                <a:gd name="T6" fmla="*/ 110 w 221"/>
                <a:gd name="T7" fmla="*/ 0 h 315"/>
                <a:gd name="T8" fmla="*/ 56 w 221"/>
                <a:gd name="T9" fmla="*/ 14 h 315"/>
                <a:gd name="T10" fmla="*/ 6 w 221"/>
                <a:gd name="T11" fmla="*/ 77 h 315"/>
                <a:gd name="T12" fmla="*/ 5 w 221"/>
                <a:gd name="T13" fmla="*/ 132 h 315"/>
                <a:gd name="T14" fmla="*/ 40 w 221"/>
                <a:gd name="T15" fmla="*/ 208 h 315"/>
                <a:gd name="T16" fmla="*/ 94 w 221"/>
                <a:gd name="T17" fmla="*/ 292 h 315"/>
                <a:gd name="T18" fmla="*/ 110 w 221"/>
                <a:gd name="T19" fmla="*/ 315 h 315"/>
                <a:gd name="T20" fmla="*/ 110 w 221"/>
                <a:gd name="T21" fmla="*/ 315 h 315"/>
                <a:gd name="T22" fmla="*/ 126 w 221"/>
                <a:gd name="T23" fmla="*/ 292 h 315"/>
                <a:gd name="T24" fmla="*/ 180 w 221"/>
                <a:gd name="T25" fmla="*/ 208 h 315"/>
                <a:gd name="T26" fmla="*/ 215 w 221"/>
                <a:gd name="T27" fmla="*/ 132 h 315"/>
                <a:gd name="T28" fmla="*/ 214 w 221"/>
                <a:gd name="T29" fmla="*/ 77 h 315"/>
                <a:gd name="T30" fmla="*/ 110 w 221"/>
                <a:gd name="T31" fmla="*/ 174 h 315"/>
                <a:gd name="T32" fmla="*/ 110 w 221"/>
                <a:gd name="T33" fmla="*/ 174 h 315"/>
                <a:gd name="T34" fmla="*/ 110 w 221"/>
                <a:gd name="T35" fmla="*/ 174 h 315"/>
                <a:gd name="T36" fmla="*/ 44 w 221"/>
                <a:gd name="T37" fmla="*/ 108 h 315"/>
                <a:gd name="T38" fmla="*/ 110 w 221"/>
                <a:gd name="T39" fmla="*/ 42 h 315"/>
                <a:gd name="T40" fmla="*/ 110 w 221"/>
                <a:gd name="T41" fmla="*/ 42 h 315"/>
                <a:gd name="T42" fmla="*/ 110 w 221"/>
                <a:gd name="T43" fmla="*/ 42 h 315"/>
                <a:gd name="T44" fmla="*/ 176 w 221"/>
                <a:gd name="T45" fmla="*/ 108 h 315"/>
                <a:gd name="T46" fmla="*/ 110 w 221"/>
                <a:gd name="T47" fmla="*/ 174 h 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21" h="315">
                  <a:moveTo>
                    <a:pt x="214" y="77"/>
                  </a:moveTo>
                  <a:cubicBezTo>
                    <a:pt x="206" y="50"/>
                    <a:pt x="189" y="29"/>
                    <a:pt x="164" y="14"/>
                  </a:cubicBezTo>
                  <a:cubicBezTo>
                    <a:pt x="147" y="4"/>
                    <a:pt x="129" y="0"/>
                    <a:pt x="110" y="0"/>
                  </a:cubicBezTo>
                  <a:cubicBezTo>
                    <a:pt x="110" y="0"/>
                    <a:pt x="110" y="0"/>
                    <a:pt x="110" y="0"/>
                  </a:cubicBezTo>
                  <a:cubicBezTo>
                    <a:pt x="91" y="0"/>
                    <a:pt x="73" y="4"/>
                    <a:pt x="56" y="14"/>
                  </a:cubicBezTo>
                  <a:cubicBezTo>
                    <a:pt x="31" y="29"/>
                    <a:pt x="15" y="50"/>
                    <a:pt x="6" y="77"/>
                  </a:cubicBezTo>
                  <a:cubicBezTo>
                    <a:pt x="1" y="95"/>
                    <a:pt x="0" y="114"/>
                    <a:pt x="5" y="132"/>
                  </a:cubicBezTo>
                  <a:cubicBezTo>
                    <a:pt x="13" y="159"/>
                    <a:pt x="26" y="184"/>
                    <a:pt x="40" y="208"/>
                  </a:cubicBezTo>
                  <a:cubicBezTo>
                    <a:pt x="58" y="237"/>
                    <a:pt x="76" y="264"/>
                    <a:pt x="94" y="292"/>
                  </a:cubicBezTo>
                  <a:cubicBezTo>
                    <a:pt x="99" y="300"/>
                    <a:pt x="104" y="307"/>
                    <a:pt x="110" y="315"/>
                  </a:cubicBezTo>
                  <a:cubicBezTo>
                    <a:pt x="110" y="315"/>
                    <a:pt x="110" y="315"/>
                    <a:pt x="110" y="315"/>
                  </a:cubicBezTo>
                  <a:cubicBezTo>
                    <a:pt x="116" y="307"/>
                    <a:pt x="121" y="300"/>
                    <a:pt x="126" y="292"/>
                  </a:cubicBezTo>
                  <a:cubicBezTo>
                    <a:pt x="144" y="264"/>
                    <a:pt x="163" y="237"/>
                    <a:pt x="180" y="208"/>
                  </a:cubicBezTo>
                  <a:cubicBezTo>
                    <a:pt x="194" y="184"/>
                    <a:pt x="207" y="159"/>
                    <a:pt x="215" y="132"/>
                  </a:cubicBezTo>
                  <a:cubicBezTo>
                    <a:pt x="221" y="114"/>
                    <a:pt x="220" y="95"/>
                    <a:pt x="214" y="77"/>
                  </a:cubicBezTo>
                  <a:close/>
                  <a:moveTo>
                    <a:pt x="110" y="174"/>
                  </a:moveTo>
                  <a:cubicBezTo>
                    <a:pt x="110" y="174"/>
                    <a:pt x="110" y="174"/>
                    <a:pt x="110" y="174"/>
                  </a:cubicBezTo>
                  <a:cubicBezTo>
                    <a:pt x="110" y="174"/>
                    <a:pt x="110" y="174"/>
                    <a:pt x="110" y="174"/>
                  </a:cubicBezTo>
                  <a:cubicBezTo>
                    <a:pt x="74" y="174"/>
                    <a:pt x="44" y="145"/>
                    <a:pt x="44" y="108"/>
                  </a:cubicBezTo>
                  <a:cubicBezTo>
                    <a:pt x="44" y="72"/>
                    <a:pt x="74" y="42"/>
                    <a:pt x="110" y="42"/>
                  </a:cubicBezTo>
                  <a:cubicBezTo>
                    <a:pt x="110" y="42"/>
                    <a:pt x="110" y="42"/>
                    <a:pt x="110" y="42"/>
                  </a:cubicBezTo>
                  <a:cubicBezTo>
                    <a:pt x="110" y="42"/>
                    <a:pt x="110" y="42"/>
                    <a:pt x="110" y="42"/>
                  </a:cubicBezTo>
                  <a:cubicBezTo>
                    <a:pt x="147" y="42"/>
                    <a:pt x="176" y="72"/>
                    <a:pt x="176" y="108"/>
                  </a:cubicBezTo>
                  <a:cubicBezTo>
                    <a:pt x="176" y="145"/>
                    <a:pt x="147" y="174"/>
                    <a:pt x="110" y="174"/>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72" name="Group 161">
            <a:extLst>
              <a:ext uri="{FF2B5EF4-FFF2-40B4-BE49-F238E27FC236}">
                <a16:creationId xmlns:a16="http://schemas.microsoft.com/office/drawing/2014/main" id="{90DF403F-07FC-4344-8D65-59962E8A820A}"/>
              </a:ext>
            </a:extLst>
          </p:cNvPr>
          <p:cNvGrpSpPr/>
          <p:nvPr userDrawn="1"/>
        </p:nvGrpSpPr>
        <p:grpSpPr>
          <a:xfrm>
            <a:off x="4955559" y="1181327"/>
            <a:ext cx="1033652" cy="1598064"/>
            <a:chOff x="7478257" y="2193205"/>
            <a:chExt cx="452893" cy="700189"/>
          </a:xfrm>
        </p:grpSpPr>
        <p:sp>
          <p:nvSpPr>
            <p:cNvPr id="73" name="Oval 162">
              <a:extLst>
                <a:ext uri="{FF2B5EF4-FFF2-40B4-BE49-F238E27FC236}">
                  <a16:creationId xmlns:a16="http://schemas.microsoft.com/office/drawing/2014/main" id="{4A3EBAB9-7B5D-4841-9339-0E7BAAB9E23F}"/>
                </a:ext>
              </a:extLst>
            </p:cNvPr>
            <p:cNvSpPr/>
            <p:nvPr/>
          </p:nvSpPr>
          <p:spPr>
            <a:xfrm>
              <a:off x="7478257" y="2786413"/>
              <a:ext cx="452893" cy="106981"/>
            </a:xfrm>
            <a:prstGeom prst="ellipse">
              <a:avLst/>
            </a:prstGeom>
            <a:solidFill>
              <a:schemeClr val="accent6">
                <a:lumMod val="20000"/>
                <a:lumOff val="8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Freeform 17">
              <a:extLst>
                <a:ext uri="{FF2B5EF4-FFF2-40B4-BE49-F238E27FC236}">
                  <a16:creationId xmlns:a16="http://schemas.microsoft.com/office/drawing/2014/main" id="{1A89D350-EF31-4A0D-BA9A-1B6FACE9B83B}"/>
                </a:ext>
              </a:extLst>
            </p:cNvPr>
            <p:cNvSpPr>
              <a:spLocks noEditPoints="1"/>
            </p:cNvSpPr>
            <p:nvPr/>
          </p:nvSpPr>
          <p:spPr bwMode="auto">
            <a:xfrm>
              <a:off x="7478257" y="2193205"/>
              <a:ext cx="452893" cy="646699"/>
            </a:xfrm>
            <a:custGeom>
              <a:avLst/>
              <a:gdLst>
                <a:gd name="T0" fmla="*/ 214 w 221"/>
                <a:gd name="T1" fmla="*/ 77 h 315"/>
                <a:gd name="T2" fmla="*/ 164 w 221"/>
                <a:gd name="T3" fmla="*/ 14 h 315"/>
                <a:gd name="T4" fmla="*/ 110 w 221"/>
                <a:gd name="T5" fmla="*/ 0 h 315"/>
                <a:gd name="T6" fmla="*/ 110 w 221"/>
                <a:gd name="T7" fmla="*/ 0 h 315"/>
                <a:gd name="T8" fmla="*/ 56 w 221"/>
                <a:gd name="T9" fmla="*/ 14 h 315"/>
                <a:gd name="T10" fmla="*/ 6 w 221"/>
                <a:gd name="T11" fmla="*/ 77 h 315"/>
                <a:gd name="T12" fmla="*/ 5 w 221"/>
                <a:gd name="T13" fmla="*/ 132 h 315"/>
                <a:gd name="T14" fmla="*/ 40 w 221"/>
                <a:gd name="T15" fmla="*/ 208 h 315"/>
                <a:gd name="T16" fmla="*/ 94 w 221"/>
                <a:gd name="T17" fmla="*/ 292 h 315"/>
                <a:gd name="T18" fmla="*/ 110 w 221"/>
                <a:gd name="T19" fmla="*/ 315 h 315"/>
                <a:gd name="T20" fmla="*/ 110 w 221"/>
                <a:gd name="T21" fmla="*/ 315 h 315"/>
                <a:gd name="T22" fmla="*/ 126 w 221"/>
                <a:gd name="T23" fmla="*/ 292 h 315"/>
                <a:gd name="T24" fmla="*/ 180 w 221"/>
                <a:gd name="T25" fmla="*/ 208 h 315"/>
                <a:gd name="T26" fmla="*/ 215 w 221"/>
                <a:gd name="T27" fmla="*/ 132 h 315"/>
                <a:gd name="T28" fmla="*/ 214 w 221"/>
                <a:gd name="T29" fmla="*/ 77 h 315"/>
                <a:gd name="T30" fmla="*/ 110 w 221"/>
                <a:gd name="T31" fmla="*/ 174 h 315"/>
                <a:gd name="T32" fmla="*/ 110 w 221"/>
                <a:gd name="T33" fmla="*/ 174 h 315"/>
                <a:gd name="T34" fmla="*/ 110 w 221"/>
                <a:gd name="T35" fmla="*/ 174 h 315"/>
                <a:gd name="T36" fmla="*/ 44 w 221"/>
                <a:gd name="T37" fmla="*/ 108 h 315"/>
                <a:gd name="T38" fmla="*/ 110 w 221"/>
                <a:gd name="T39" fmla="*/ 42 h 315"/>
                <a:gd name="T40" fmla="*/ 110 w 221"/>
                <a:gd name="T41" fmla="*/ 42 h 315"/>
                <a:gd name="T42" fmla="*/ 110 w 221"/>
                <a:gd name="T43" fmla="*/ 42 h 315"/>
                <a:gd name="T44" fmla="*/ 176 w 221"/>
                <a:gd name="T45" fmla="*/ 108 h 315"/>
                <a:gd name="T46" fmla="*/ 110 w 221"/>
                <a:gd name="T47" fmla="*/ 174 h 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21" h="315">
                  <a:moveTo>
                    <a:pt x="214" y="77"/>
                  </a:moveTo>
                  <a:cubicBezTo>
                    <a:pt x="206" y="50"/>
                    <a:pt x="189" y="29"/>
                    <a:pt x="164" y="14"/>
                  </a:cubicBezTo>
                  <a:cubicBezTo>
                    <a:pt x="147" y="4"/>
                    <a:pt x="129" y="0"/>
                    <a:pt x="110" y="0"/>
                  </a:cubicBezTo>
                  <a:cubicBezTo>
                    <a:pt x="110" y="0"/>
                    <a:pt x="110" y="0"/>
                    <a:pt x="110" y="0"/>
                  </a:cubicBezTo>
                  <a:cubicBezTo>
                    <a:pt x="91" y="0"/>
                    <a:pt x="73" y="4"/>
                    <a:pt x="56" y="14"/>
                  </a:cubicBezTo>
                  <a:cubicBezTo>
                    <a:pt x="31" y="29"/>
                    <a:pt x="15" y="50"/>
                    <a:pt x="6" y="77"/>
                  </a:cubicBezTo>
                  <a:cubicBezTo>
                    <a:pt x="1" y="95"/>
                    <a:pt x="0" y="114"/>
                    <a:pt x="5" y="132"/>
                  </a:cubicBezTo>
                  <a:cubicBezTo>
                    <a:pt x="13" y="159"/>
                    <a:pt x="26" y="184"/>
                    <a:pt x="40" y="208"/>
                  </a:cubicBezTo>
                  <a:cubicBezTo>
                    <a:pt x="58" y="237"/>
                    <a:pt x="76" y="264"/>
                    <a:pt x="94" y="292"/>
                  </a:cubicBezTo>
                  <a:cubicBezTo>
                    <a:pt x="99" y="300"/>
                    <a:pt x="104" y="307"/>
                    <a:pt x="110" y="315"/>
                  </a:cubicBezTo>
                  <a:cubicBezTo>
                    <a:pt x="110" y="315"/>
                    <a:pt x="110" y="315"/>
                    <a:pt x="110" y="315"/>
                  </a:cubicBezTo>
                  <a:cubicBezTo>
                    <a:pt x="116" y="307"/>
                    <a:pt x="121" y="300"/>
                    <a:pt x="126" y="292"/>
                  </a:cubicBezTo>
                  <a:cubicBezTo>
                    <a:pt x="144" y="264"/>
                    <a:pt x="163" y="237"/>
                    <a:pt x="180" y="208"/>
                  </a:cubicBezTo>
                  <a:cubicBezTo>
                    <a:pt x="194" y="184"/>
                    <a:pt x="207" y="159"/>
                    <a:pt x="215" y="132"/>
                  </a:cubicBezTo>
                  <a:cubicBezTo>
                    <a:pt x="221" y="114"/>
                    <a:pt x="220" y="95"/>
                    <a:pt x="214" y="77"/>
                  </a:cubicBezTo>
                  <a:close/>
                  <a:moveTo>
                    <a:pt x="110" y="174"/>
                  </a:moveTo>
                  <a:cubicBezTo>
                    <a:pt x="110" y="174"/>
                    <a:pt x="110" y="174"/>
                    <a:pt x="110" y="174"/>
                  </a:cubicBezTo>
                  <a:cubicBezTo>
                    <a:pt x="110" y="174"/>
                    <a:pt x="110" y="174"/>
                    <a:pt x="110" y="174"/>
                  </a:cubicBezTo>
                  <a:cubicBezTo>
                    <a:pt x="74" y="174"/>
                    <a:pt x="44" y="145"/>
                    <a:pt x="44" y="108"/>
                  </a:cubicBezTo>
                  <a:cubicBezTo>
                    <a:pt x="44" y="72"/>
                    <a:pt x="74" y="42"/>
                    <a:pt x="110" y="42"/>
                  </a:cubicBezTo>
                  <a:cubicBezTo>
                    <a:pt x="110" y="42"/>
                    <a:pt x="110" y="42"/>
                    <a:pt x="110" y="42"/>
                  </a:cubicBezTo>
                  <a:cubicBezTo>
                    <a:pt x="110" y="42"/>
                    <a:pt x="110" y="42"/>
                    <a:pt x="110" y="42"/>
                  </a:cubicBezTo>
                  <a:cubicBezTo>
                    <a:pt x="147" y="42"/>
                    <a:pt x="176" y="72"/>
                    <a:pt x="176" y="108"/>
                  </a:cubicBezTo>
                  <a:cubicBezTo>
                    <a:pt x="176" y="145"/>
                    <a:pt x="147" y="174"/>
                    <a:pt x="110" y="174"/>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75" name="Group 164">
            <a:extLst>
              <a:ext uri="{FF2B5EF4-FFF2-40B4-BE49-F238E27FC236}">
                <a16:creationId xmlns:a16="http://schemas.microsoft.com/office/drawing/2014/main" id="{F4E2D99E-2145-44F2-BE27-DB174197DCB8}"/>
              </a:ext>
            </a:extLst>
          </p:cNvPr>
          <p:cNvGrpSpPr/>
          <p:nvPr userDrawn="1"/>
        </p:nvGrpSpPr>
        <p:grpSpPr>
          <a:xfrm>
            <a:off x="8771094" y="303470"/>
            <a:ext cx="880050" cy="1360590"/>
            <a:chOff x="7478257" y="2193205"/>
            <a:chExt cx="452893" cy="700189"/>
          </a:xfrm>
        </p:grpSpPr>
        <p:sp>
          <p:nvSpPr>
            <p:cNvPr id="76" name="Oval 165">
              <a:extLst>
                <a:ext uri="{FF2B5EF4-FFF2-40B4-BE49-F238E27FC236}">
                  <a16:creationId xmlns:a16="http://schemas.microsoft.com/office/drawing/2014/main" id="{F20AC023-7390-44B6-8D7D-F3A9C673F9F1}"/>
                </a:ext>
              </a:extLst>
            </p:cNvPr>
            <p:cNvSpPr/>
            <p:nvPr/>
          </p:nvSpPr>
          <p:spPr>
            <a:xfrm>
              <a:off x="7478257" y="2786413"/>
              <a:ext cx="452893" cy="106981"/>
            </a:xfrm>
            <a:prstGeom prst="ellipse">
              <a:avLst/>
            </a:prstGeom>
            <a:solidFill>
              <a:schemeClr val="accent6">
                <a:lumMod val="20000"/>
                <a:lumOff val="8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Freeform 17">
              <a:extLst>
                <a:ext uri="{FF2B5EF4-FFF2-40B4-BE49-F238E27FC236}">
                  <a16:creationId xmlns:a16="http://schemas.microsoft.com/office/drawing/2014/main" id="{A52CDD77-7EB6-4933-8A8D-CCC299F60F34}"/>
                </a:ext>
              </a:extLst>
            </p:cNvPr>
            <p:cNvSpPr>
              <a:spLocks noEditPoints="1"/>
            </p:cNvSpPr>
            <p:nvPr/>
          </p:nvSpPr>
          <p:spPr bwMode="auto">
            <a:xfrm>
              <a:off x="7478257" y="2193205"/>
              <a:ext cx="452893" cy="646699"/>
            </a:xfrm>
            <a:custGeom>
              <a:avLst/>
              <a:gdLst>
                <a:gd name="T0" fmla="*/ 214 w 221"/>
                <a:gd name="T1" fmla="*/ 77 h 315"/>
                <a:gd name="T2" fmla="*/ 164 w 221"/>
                <a:gd name="T3" fmla="*/ 14 h 315"/>
                <a:gd name="T4" fmla="*/ 110 w 221"/>
                <a:gd name="T5" fmla="*/ 0 h 315"/>
                <a:gd name="T6" fmla="*/ 110 w 221"/>
                <a:gd name="T7" fmla="*/ 0 h 315"/>
                <a:gd name="T8" fmla="*/ 56 w 221"/>
                <a:gd name="T9" fmla="*/ 14 h 315"/>
                <a:gd name="T10" fmla="*/ 6 w 221"/>
                <a:gd name="T11" fmla="*/ 77 h 315"/>
                <a:gd name="T12" fmla="*/ 5 w 221"/>
                <a:gd name="T13" fmla="*/ 132 h 315"/>
                <a:gd name="T14" fmla="*/ 40 w 221"/>
                <a:gd name="T15" fmla="*/ 208 h 315"/>
                <a:gd name="T16" fmla="*/ 94 w 221"/>
                <a:gd name="T17" fmla="*/ 292 h 315"/>
                <a:gd name="T18" fmla="*/ 110 w 221"/>
                <a:gd name="T19" fmla="*/ 315 h 315"/>
                <a:gd name="T20" fmla="*/ 110 w 221"/>
                <a:gd name="T21" fmla="*/ 315 h 315"/>
                <a:gd name="T22" fmla="*/ 126 w 221"/>
                <a:gd name="T23" fmla="*/ 292 h 315"/>
                <a:gd name="T24" fmla="*/ 180 w 221"/>
                <a:gd name="T25" fmla="*/ 208 h 315"/>
                <a:gd name="T26" fmla="*/ 215 w 221"/>
                <a:gd name="T27" fmla="*/ 132 h 315"/>
                <a:gd name="T28" fmla="*/ 214 w 221"/>
                <a:gd name="T29" fmla="*/ 77 h 315"/>
                <a:gd name="T30" fmla="*/ 110 w 221"/>
                <a:gd name="T31" fmla="*/ 174 h 315"/>
                <a:gd name="T32" fmla="*/ 110 w 221"/>
                <a:gd name="T33" fmla="*/ 174 h 315"/>
                <a:gd name="T34" fmla="*/ 110 w 221"/>
                <a:gd name="T35" fmla="*/ 174 h 315"/>
                <a:gd name="T36" fmla="*/ 44 w 221"/>
                <a:gd name="T37" fmla="*/ 108 h 315"/>
                <a:gd name="T38" fmla="*/ 110 w 221"/>
                <a:gd name="T39" fmla="*/ 42 h 315"/>
                <a:gd name="T40" fmla="*/ 110 w 221"/>
                <a:gd name="T41" fmla="*/ 42 h 315"/>
                <a:gd name="T42" fmla="*/ 110 w 221"/>
                <a:gd name="T43" fmla="*/ 42 h 315"/>
                <a:gd name="T44" fmla="*/ 176 w 221"/>
                <a:gd name="T45" fmla="*/ 108 h 315"/>
                <a:gd name="T46" fmla="*/ 110 w 221"/>
                <a:gd name="T47" fmla="*/ 174 h 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21" h="315">
                  <a:moveTo>
                    <a:pt x="214" y="77"/>
                  </a:moveTo>
                  <a:cubicBezTo>
                    <a:pt x="206" y="50"/>
                    <a:pt x="189" y="29"/>
                    <a:pt x="164" y="14"/>
                  </a:cubicBezTo>
                  <a:cubicBezTo>
                    <a:pt x="147" y="4"/>
                    <a:pt x="129" y="0"/>
                    <a:pt x="110" y="0"/>
                  </a:cubicBezTo>
                  <a:cubicBezTo>
                    <a:pt x="110" y="0"/>
                    <a:pt x="110" y="0"/>
                    <a:pt x="110" y="0"/>
                  </a:cubicBezTo>
                  <a:cubicBezTo>
                    <a:pt x="91" y="0"/>
                    <a:pt x="73" y="4"/>
                    <a:pt x="56" y="14"/>
                  </a:cubicBezTo>
                  <a:cubicBezTo>
                    <a:pt x="31" y="29"/>
                    <a:pt x="15" y="50"/>
                    <a:pt x="6" y="77"/>
                  </a:cubicBezTo>
                  <a:cubicBezTo>
                    <a:pt x="1" y="95"/>
                    <a:pt x="0" y="114"/>
                    <a:pt x="5" y="132"/>
                  </a:cubicBezTo>
                  <a:cubicBezTo>
                    <a:pt x="13" y="159"/>
                    <a:pt x="26" y="184"/>
                    <a:pt x="40" y="208"/>
                  </a:cubicBezTo>
                  <a:cubicBezTo>
                    <a:pt x="58" y="237"/>
                    <a:pt x="76" y="264"/>
                    <a:pt x="94" y="292"/>
                  </a:cubicBezTo>
                  <a:cubicBezTo>
                    <a:pt x="99" y="300"/>
                    <a:pt x="104" y="307"/>
                    <a:pt x="110" y="315"/>
                  </a:cubicBezTo>
                  <a:cubicBezTo>
                    <a:pt x="110" y="315"/>
                    <a:pt x="110" y="315"/>
                    <a:pt x="110" y="315"/>
                  </a:cubicBezTo>
                  <a:cubicBezTo>
                    <a:pt x="116" y="307"/>
                    <a:pt x="121" y="300"/>
                    <a:pt x="126" y="292"/>
                  </a:cubicBezTo>
                  <a:cubicBezTo>
                    <a:pt x="144" y="264"/>
                    <a:pt x="163" y="237"/>
                    <a:pt x="180" y="208"/>
                  </a:cubicBezTo>
                  <a:cubicBezTo>
                    <a:pt x="194" y="184"/>
                    <a:pt x="207" y="159"/>
                    <a:pt x="215" y="132"/>
                  </a:cubicBezTo>
                  <a:cubicBezTo>
                    <a:pt x="221" y="114"/>
                    <a:pt x="220" y="95"/>
                    <a:pt x="214" y="77"/>
                  </a:cubicBezTo>
                  <a:close/>
                  <a:moveTo>
                    <a:pt x="110" y="174"/>
                  </a:moveTo>
                  <a:cubicBezTo>
                    <a:pt x="110" y="174"/>
                    <a:pt x="110" y="174"/>
                    <a:pt x="110" y="174"/>
                  </a:cubicBezTo>
                  <a:cubicBezTo>
                    <a:pt x="110" y="174"/>
                    <a:pt x="110" y="174"/>
                    <a:pt x="110" y="174"/>
                  </a:cubicBezTo>
                  <a:cubicBezTo>
                    <a:pt x="74" y="174"/>
                    <a:pt x="44" y="145"/>
                    <a:pt x="44" y="108"/>
                  </a:cubicBezTo>
                  <a:cubicBezTo>
                    <a:pt x="44" y="72"/>
                    <a:pt x="74" y="42"/>
                    <a:pt x="110" y="42"/>
                  </a:cubicBezTo>
                  <a:cubicBezTo>
                    <a:pt x="110" y="42"/>
                    <a:pt x="110" y="42"/>
                    <a:pt x="110" y="42"/>
                  </a:cubicBezTo>
                  <a:cubicBezTo>
                    <a:pt x="110" y="42"/>
                    <a:pt x="110" y="42"/>
                    <a:pt x="110" y="42"/>
                  </a:cubicBezTo>
                  <a:cubicBezTo>
                    <a:pt x="147" y="42"/>
                    <a:pt x="176" y="72"/>
                    <a:pt x="176" y="108"/>
                  </a:cubicBezTo>
                  <a:cubicBezTo>
                    <a:pt x="176" y="145"/>
                    <a:pt x="147" y="174"/>
                    <a:pt x="110" y="174"/>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78" name="TextBox 167">
            <a:extLst>
              <a:ext uri="{FF2B5EF4-FFF2-40B4-BE49-F238E27FC236}">
                <a16:creationId xmlns:a16="http://schemas.microsoft.com/office/drawing/2014/main" id="{499ECB32-E492-4B35-96EC-F2F9A2825F06}"/>
              </a:ext>
            </a:extLst>
          </p:cNvPr>
          <p:cNvSpPr txBox="1"/>
          <p:nvPr userDrawn="1"/>
        </p:nvSpPr>
        <p:spPr>
          <a:xfrm>
            <a:off x="2145346" y="4129219"/>
            <a:ext cx="1033652" cy="861774"/>
          </a:xfrm>
          <a:prstGeom prst="rect">
            <a:avLst/>
          </a:prstGeom>
          <a:noFill/>
        </p:spPr>
        <p:txBody>
          <a:bodyPr wrap="square" rtlCol="0">
            <a:spAutoFit/>
          </a:bodyPr>
          <a:lstStyle/>
          <a:p>
            <a:pPr lvl="0" algn="ctr">
              <a:defRPr/>
            </a:pPr>
            <a:r>
              <a:rPr lang="en-US" sz="5000">
                <a:latin typeface="Noto Sans" panose="020B0502040504020204" pitchFamily="34"/>
                <a:ea typeface="Noto Sans" panose="020B0502040504020204" pitchFamily="34"/>
                <a:cs typeface="Noto Sans" panose="020B0502040504020204" pitchFamily="34"/>
              </a:rPr>
              <a:t>01</a:t>
            </a:r>
            <a:endParaRPr lang="en-GB" sz="5000">
              <a:latin typeface="Noto Sans" panose="020B0502040504020204" pitchFamily="34"/>
              <a:ea typeface="Noto Sans" panose="020B0502040504020204" pitchFamily="34"/>
              <a:cs typeface="Noto Sans" panose="020B0502040504020204" pitchFamily="34"/>
            </a:endParaRPr>
          </a:p>
        </p:txBody>
      </p:sp>
      <p:sp>
        <p:nvSpPr>
          <p:cNvPr id="79" name="TextBox 168">
            <a:extLst>
              <a:ext uri="{FF2B5EF4-FFF2-40B4-BE49-F238E27FC236}">
                <a16:creationId xmlns:a16="http://schemas.microsoft.com/office/drawing/2014/main" id="{438BC0BA-AA2D-4C5E-A228-E8F15CC0E4CD}"/>
              </a:ext>
            </a:extLst>
          </p:cNvPr>
          <p:cNvSpPr txBox="1"/>
          <p:nvPr userDrawn="1"/>
        </p:nvSpPr>
        <p:spPr>
          <a:xfrm>
            <a:off x="7655762" y="2784847"/>
            <a:ext cx="1033652" cy="707886"/>
          </a:xfrm>
          <a:prstGeom prst="rect">
            <a:avLst/>
          </a:prstGeom>
          <a:noFill/>
        </p:spPr>
        <p:txBody>
          <a:bodyPr wrap="square" rtlCol="0">
            <a:spAutoFit/>
          </a:bodyPr>
          <a:lstStyle/>
          <a:p>
            <a:pPr lvl="0" algn="ctr">
              <a:defRPr/>
            </a:pPr>
            <a:r>
              <a:rPr lang="en-US" sz="4000">
                <a:latin typeface="Noto Sans" panose="020B0502040504020204" pitchFamily="34"/>
                <a:ea typeface="Noto Sans" panose="020B0502040504020204" pitchFamily="34"/>
                <a:cs typeface="Noto Sans" panose="020B0502040504020204" pitchFamily="34"/>
              </a:rPr>
              <a:t>02</a:t>
            </a:r>
            <a:endParaRPr lang="en-GB" sz="4000">
              <a:latin typeface="Noto Sans" panose="020B0502040504020204" pitchFamily="34"/>
              <a:ea typeface="Noto Sans" panose="020B0502040504020204" pitchFamily="34"/>
              <a:cs typeface="Noto Sans" panose="020B0502040504020204" pitchFamily="34"/>
            </a:endParaRPr>
          </a:p>
        </p:txBody>
      </p:sp>
      <p:sp>
        <p:nvSpPr>
          <p:cNvPr id="80" name="TextBox 169">
            <a:extLst>
              <a:ext uri="{FF2B5EF4-FFF2-40B4-BE49-F238E27FC236}">
                <a16:creationId xmlns:a16="http://schemas.microsoft.com/office/drawing/2014/main" id="{69F74265-3747-41C8-ACBC-AADFBCC67E4C}"/>
              </a:ext>
            </a:extLst>
          </p:cNvPr>
          <p:cNvSpPr txBox="1"/>
          <p:nvPr userDrawn="1"/>
        </p:nvSpPr>
        <p:spPr>
          <a:xfrm>
            <a:off x="4941744" y="1351079"/>
            <a:ext cx="1033652" cy="630942"/>
          </a:xfrm>
          <a:prstGeom prst="rect">
            <a:avLst/>
          </a:prstGeom>
          <a:noFill/>
        </p:spPr>
        <p:txBody>
          <a:bodyPr wrap="square" rtlCol="0">
            <a:spAutoFit/>
          </a:bodyPr>
          <a:lstStyle/>
          <a:p>
            <a:pPr lvl="0" algn="ctr">
              <a:defRPr/>
            </a:pPr>
            <a:r>
              <a:rPr lang="en-US" sz="3500">
                <a:latin typeface="Noto Sans" panose="020B0502040504020204" pitchFamily="34"/>
                <a:ea typeface="Noto Sans" panose="020B0502040504020204" pitchFamily="34"/>
                <a:cs typeface="Noto Sans" panose="020B0502040504020204" pitchFamily="34"/>
              </a:rPr>
              <a:t>03</a:t>
            </a:r>
            <a:endParaRPr lang="en-GB" sz="3500">
              <a:latin typeface="Noto Sans" panose="020B0502040504020204" pitchFamily="34"/>
              <a:ea typeface="Noto Sans" panose="020B0502040504020204" pitchFamily="34"/>
              <a:cs typeface="Noto Sans" panose="020B0502040504020204" pitchFamily="34"/>
            </a:endParaRPr>
          </a:p>
        </p:txBody>
      </p:sp>
      <p:sp>
        <p:nvSpPr>
          <p:cNvPr id="81" name="TextBox 170">
            <a:extLst>
              <a:ext uri="{FF2B5EF4-FFF2-40B4-BE49-F238E27FC236}">
                <a16:creationId xmlns:a16="http://schemas.microsoft.com/office/drawing/2014/main" id="{36CB220A-A57D-4126-AB33-8605006EDC8E}"/>
              </a:ext>
            </a:extLst>
          </p:cNvPr>
          <p:cNvSpPr txBox="1"/>
          <p:nvPr userDrawn="1"/>
        </p:nvSpPr>
        <p:spPr>
          <a:xfrm>
            <a:off x="8711957" y="448926"/>
            <a:ext cx="1033652" cy="553998"/>
          </a:xfrm>
          <a:prstGeom prst="rect">
            <a:avLst/>
          </a:prstGeom>
          <a:noFill/>
        </p:spPr>
        <p:txBody>
          <a:bodyPr wrap="square" rtlCol="0">
            <a:spAutoFit/>
          </a:bodyPr>
          <a:lstStyle/>
          <a:p>
            <a:pPr lvl="0" algn="ctr">
              <a:defRPr/>
            </a:pPr>
            <a:r>
              <a:rPr lang="en-US" sz="3000">
                <a:latin typeface="Noto Sans" panose="020B0502040504020204" pitchFamily="34"/>
                <a:ea typeface="Noto Sans" panose="020B0502040504020204" pitchFamily="34"/>
                <a:cs typeface="Noto Sans" panose="020B0502040504020204" pitchFamily="34"/>
              </a:rPr>
              <a:t>04</a:t>
            </a:r>
            <a:endParaRPr lang="en-GB" sz="3000">
              <a:latin typeface="Noto Sans" panose="020B0502040504020204" pitchFamily="34"/>
              <a:ea typeface="Noto Sans" panose="020B0502040504020204" pitchFamily="34"/>
              <a:cs typeface="Noto Sans" panose="020B0502040504020204" pitchFamily="34"/>
            </a:endParaRPr>
          </a:p>
        </p:txBody>
      </p:sp>
      <p:sp>
        <p:nvSpPr>
          <p:cNvPr id="86" name="Rectangle 175">
            <a:extLst>
              <a:ext uri="{FF2B5EF4-FFF2-40B4-BE49-F238E27FC236}">
                <a16:creationId xmlns:a16="http://schemas.microsoft.com/office/drawing/2014/main" id="{1E9D592B-205C-4556-B536-082B40E674A0}"/>
              </a:ext>
            </a:extLst>
          </p:cNvPr>
          <p:cNvSpPr/>
          <p:nvPr userDrawn="1"/>
        </p:nvSpPr>
        <p:spPr>
          <a:xfrm>
            <a:off x="340954" y="2916928"/>
            <a:ext cx="1754928" cy="8558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176">
            <a:extLst>
              <a:ext uri="{FF2B5EF4-FFF2-40B4-BE49-F238E27FC236}">
                <a16:creationId xmlns:a16="http://schemas.microsoft.com/office/drawing/2014/main" id="{41256E13-0044-402A-871B-B26AE3C77DAB}"/>
              </a:ext>
            </a:extLst>
          </p:cNvPr>
          <p:cNvSpPr/>
          <p:nvPr userDrawn="1"/>
        </p:nvSpPr>
        <p:spPr>
          <a:xfrm>
            <a:off x="2927139" y="1806771"/>
            <a:ext cx="1754928" cy="8558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177">
            <a:extLst>
              <a:ext uri="{FF2B5EF4-FFF2-40B4-BE49-F238E27FC236}">
                <a16:creationId xmlns:a16="http://schemas.microsoft.com/office/drawing/2014/main" id="{C4BD5D7E-BC2D-4D34-B0F6-FC759EB4F16E}"/>
              </a:ext>
            </a:extLst>
          </p:cNvPr>
          <p:cNvSpPr/>
          <p:nvPr userDrawn="1"/>
        </p:nvSpPr>
        <p:spPr>
          <a:xfrm>
            <a:off x="9159226" y="3223818"/>
            <a:ext cx="1754928" cy="8558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178">
            <a:extLst>
              <a:ext uri="{FF2B5EF4-FFF2-40B4-BE49-F238E27FC236}">
                <a16:creationId xmlns:a16="http://schemas.microsoft.com/office/drawing/2014/main" id="{06C0F3FF-977B-4A58-A3C5-41EB7DE892D4}"/>
              </a:ext>
            </a:extLst>
          </p:cNvPr>
          <p:cNvSpPr/>
          <p:nvPr userDrawn="1"/>
        </p:nvSpPr>
        <p:spPr>
          <a:xfrm>
            <a:off x="10140740" y="970263"/>
            <a:ext cx="1754928" cy="855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Textplatzhalter 92">
            <a:extLst>
              <a:ext uri="{FF2B5EF4-FFF2-40B4-BE49-F238E27FC236}">
                <a16:creationId xmlns:a16="http://schemas.microsoft.com/office/drawing/2014/main" id="{F8E3A061-966B-4043-A74B-4552BA0F9492}"/>
              </a:ext>
            </a:extLst>
          </p:cNvPr>
          <p:cNvSpPr>
            <a:spLocks noGrp="1"/>
          </p:cNvSpPr>
          <p:nvPr>
            <p:ph type="body" sz="quarter" idx="12" hasCustomPrompt="1"/>
          </p:nvPr>
        </p:nvSpPr>
        <p:spPr>
          <a:xfrm>
            <a:off x="341313" y="3053080"/>
            <a:ext cx="1736725" cy="1943100"/>
          </a:xfrm>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000">
                <a:latin typeface="Noto Sans" panose="020B0502040504020204"/>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de-DE"/>
              <a:t>Text hier eingeben…</a:t>
            </a:r>
          </a:p>
        </p:txBody>
      </p:sp>
      <p:sp>
        <p:nvSpPr>
          <p:cNvPr id="94" name="Textplatzhalter 92">
            <a:extLst>
              <a:ext uri="{FF2B5EF4-FFF2-40B4-BE49-F238E27FC236}">
                <a16:creationId xmlns:a16="http://schemas.microsoft.com/office/drawing/2014/main" id="{5D8C03CA-4633-4F2E-A7EA-48069C65C3A0}"/>
              </a:ext>
            </a:extLst>
          </p:cNvPr>
          <p:cNvSpPr>
            <a:spLocks noGrp="1"/>
          </p:cNvSpPr>
          <p:nvPr>
            <p:ph type="body" sz="quarter" idx="13" hasCustomPrompt="1"/>
          </p:nvPr>
        </p:nvSpPr>
        <p:spPr>
          <a:xfrm>
            <a:off x="2932473" y="1936159"/>
            <a:ext cx="1736725" cy="1943100"/>
          </a:xfrm>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000">
                <a:latin typeface="Noto Sans" panose="020B0502040504020204"/>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de-DE"/>
              <a:t>Text hier eingeben…</a:t>
            </a:r>
          </a:p>
        </p:txBody>
      </p:sp>
      <p:sp>
        <p:nvSpPr>
          <p:cNvPr id="95" name="Textplatzhalter 92">
            <a:extLst>
              <a:ext uri="{FF2B5EF4-FFF2-40B4-BE49-F238E27FC236}">
                <a16:creationId xmlns:a16="http://schemas.microsoft.com/office/drawing/2014/main" id="{1F3FA408-413A-4C34-B661-DDC4F2961DA5}"/>
              </a:ext>
            </a:extLst>
          </p:cNvPr>
          <p:cNvSpPr>
            <a:spLocks noGrp="1"/>
          </p:cNvSpPr>
          <p:nvPr>
            <p:ph type="body" sz="quarter" idx="14" hasCustomPrompt="1"/>
          </p:nvPr>
        </p:nvSpPr>
        <p:spPr>
          <a:xfrm>
            <a:off x="9146283" y="3368005"/>
            <a:ext cx="1736725" cy="1943100"/>
          </a:xfrm>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000">
                <a:latin typeface="Noto Sans" panose="020B0502040504020204"/>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de-DE"/>
              <a:t>Text hier eingeben…</a:t>
            </a:r>
          </a:p>
        </p:txBody>
      </p:sp>
      <p:sp>
        <p:nvSpPr>
          <p:cNvPr id="96" name="Textplatzhalter 92">
            <a:extLst>
              <a:ext uri="{FF2B5EF4-FFF2-40B4-BE49-F238E27FC236}">
                <a16:creationId xmlns:a16="http://schemas.microsoft.com/office/drawing/2014/main" id="{DF03EE0D-8BC4-412A-A27E-F74CB261E1CF}"/>
              </a:ext>
            </a:extLst>
          </p:cNvPr>
          <p:cNvSpPr>
            <a:spLocks noGrp="1"/>
          </p:cNvSpPr>
          <p:nvPr>
            <p:ph type="body" sz="quarter" idx="15" hasCustomPrompt="1"/>
          </p:nvPr>
        </p:nvSpPr>
        <p:spPr>
          <a:xfrm>
            <a:off x="10142936" y="1096600"/>
            <a:ext cx="1736725" cy="1943100"/>
          </a:xfrm>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000">
                <a:latin typeface="Noto Sans" panose="020B0502040504020204"/>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de-DE"/>
              <a:t>Text hier eingeben…</a:t>
            </a:r>
          </a:p>
        </p:txBody>
      </p:sp>
    </p:spTree>
    <p:extLst>
      <p:ext uri="{BB962C8B-B14F-4D97-AF65-F5344CB8AC3E}">
        <p14:creationId xmlns:p14="http://schemas.microsoft.com/office/powerpoint/2010/main" val="14638851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ie Idee">
    <p:bg>
      <p:bgPr>
        <a:solidFill>
          <a:schemeClr val="tx2"/>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787C031-D146-4AAF-A276-868545F859AF}"/>
              </a:ext>
            </a:extLst>
          </p:cNvPr>
          <p:cNvSpPr>
            <a:spLocks noGrp="1"/>
          </p:cNvSpPr>
          <p:nvPr>
            <p:ph type="title" hasCustomPrompt="1"/>
          </p:nvPr>
        </p:nvSpPr>
        <p:spPr>
          <a:xfrm>
            <a:off x="5781925" y="3845161"/>
            <a:ext cx="5830956" cy="2035926"/>
          </a:xfrm>
        </p:spPr>
        <p:txBody>
          <a:bodyPr>
            <a:noAutofit/>
          </a:bodyPr>
          <a:lstStyle>
            <a:lvl1pPr algn="ctr">
              <a:defRPr sz="6000" b="1">
                <a:solidFill>
                  <a:schemeClr val="bg1"/>
                </a:solidFill>
              </a:defRPr>
            </a:lvl1pPr>
          </a:lstStyle>
          <a:p>
            <a:r>
              <a:rPr lang="de-DE"/>
              <a:t>Die Idee bearbeiten</a:t>
            </a:r>
          </a:p>
        </p:txBody>
      </p:sp>
      <p:sp>
        <p:nvSpPr>
          <p:cNvPr id="4" name="Foliennummernplatzhalter 3">
            <a:extLst>
              <a:ext uri="{FF2B5EF4-FFF2-40B4-BE49-F238E27FC236}">
                <a16:creationId xmlns:a16="http://schemas.microsoft.com/office/drawing/2014/main" id="{2866ACBD-70E2-40CE-ADF0-3D117D2620E1}"/>
              </a:ext>
            </a:extLst>
          </p:cNvPr>
          <p:cNvSpPr>
            <a:spLocks noGrp="1"/>
          </p:cNvSpPr>
          <p:nvPr>
            <p:ph type="sldNum" sz="quarter" idx="11"/>
          </p:nvPr>
        </p:nvSpPr>
        <p:spPr/>
        <p:txBody>
          <a:bodyPr/>
          <a:lstStyle/>
          <a:p>
            <a:fld id="{220E9848-9980-4EE8-A594-CE72B96AA28E}" type="slidenum">
              <a:rPr lang="de-DE" smtClean="0"/>
              <a:pPr/>
              <a:t>‹Nr.›</a:t>
            </a:fld>
            <a:endParaRPr lang="de-DE"/>
          </a:p>
        </p:txBody>
      </p:sp>
      <p:cxnSp>
        <p:nvCxnSpPr>
          <p:cNvPr id="5" name="Straight Connector 4">
            <a:extLst>
              <a:ext uri="{FF2B5EF4-FFF2-40B4-BE49-F238E27FC236}">
                <a16:creationId xmlns:a16="http://schemas.microsoft.com/office/drawing/2014/main" id="{22568096-474B-415C-9E3A-96B9B385062D}"/>
              </a:ext>
            </a:extLst>
          </p:cNvPr>
          <p:cNvCxnSpPr>
            <a:cxnSpLocks/>
          </p:cNvCxnSpPr>
          <p:nvPr userDrawn="1"/>
        </p:nvCxnSpPr>
        <p:spPr>
          <a:xfrm>
            <a:off x="4491416" y="0"/>
            <a:ext cx="0" cy="2274387"/>
          </a:xfrm>
          <a:prstGeom prst="line">
            <a:avLst/>
          </a:prstGeom>
          <a:ln w="635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6" name="Group 33">
            <a:extLst>
              <a:ext uri="{FF2B5EF4-FFF2-40B4-BE49-F238E27FC236}">
                <a16:creationId xmlns:a16="http://schemas.microsoft.com/office/drawing/2014/main" id="{7047B8DB-E40D-4D41-B8D9-1AB6DD3DED0C}"/>
              </a:ext>
            </a:extLst>
          </p:cNvPr>
          <p:cNvGrpSpPr/>
          <p:nvPr userDrawn="1"/>
        </p:nvGrpSpPr>
        <p:grpSpPr>
          <a:xfrm>
            <a:off x="1483376" y="0"/>
            <a:ext cx="1077358" cy="2984211"/>
            <a:chOff x="984760" y="274320"/>
            <a:chExt cx="1077358" cy="2984211"/>
          </a:xfrm>
          <a:solidFill>
            <a:schemeClr val="bg1"/>
          </a:solidFill>
        </p:grpSpPr>
        <p:grpSp>
          <p:nvGrpSpPr>
            <p:cNvPr id="7" name="Group 112">
              <a:extLst>
                <a:ext uri="{FF2B5EF4-FFF2-40B4-BE49-F238E27FC236}">
                  <a16:creationId xmlns:a16="http://schemas.microsoft.com/office/drawing/2014/main" id="{983A6DD0-7669-465E-9A8D-71B4386998CA}"/>
                </a:ext>
              </a:extLst>
            </p:cNvPr>
            <p:cNvGrpSpPr/>
            <p:nvPr/>
          </p:nvGrpSpPr>
          <p:grpSpPr>
            <a:xfrm>
              <a:off x="984760" y="1467868"/>
              <a:ext cx="1077358" cy="1790663"/>
              <a:chOff x="10268256" y="991107"/>
              <a:chExt cx="1077358" cy="1790663"/>
            </a:xfrm>
            <a:grpFill/>
          </p:grpSpPr>
          <p:sp>
            <p:nvSpPr>
              <p:cNvPr id="9" name="Freeform 5">
                <a:extLst>
                  <a:ext uri="{FF2B5EF4-FFF2-40B4-BE49-F238E27FC236}">
                    <a16:creationId xmlns:a16="http://schemas.microsoft.com/office/drawing/2014/main" id="{030868B4-B60A-434F-AC35-AE37F91EB3C7}"/>
                  </a:ext>
                </a:extLst>
              </p:cNvPr>
              <p:cNvSpPr>
                <a:spLocks noEditPoints="1"/>
              </p:cNvSpPr>
              <p:nvPr/>
            </p:nvSpPr>
            <p:spPr bwMode="auto">
              <a:xfrm rot="10800000">
                <a:off x="10268256" y="991107"/>
                <a:ext cx="1077358" cy="1790663"/>
              </a:xfrm>
              <a:custGeom>
                <a:avLst/>
                <a:gdLst>
                  <a:gd name="T0" fmla="*/ 674 w 750"/>
                  <a:gd name="T1" fmla="*/ 602 h 1237"/>
                  <a:gd name="T2" fmla="*/ 750 w 750"/>
                  <a:gd name="T3" fmla="*/ 376 h 1237"/>
                  <a:gd name="T4" fmla="*/ 638 w 750"/>
                  <a:gd name="T5" fmla="*/ 110 h 1237"/>
                  <a:gd name="T6" fmla="*/ 370 w 750"/>
                  <a:gd name="T7" fmla="*/ 2 h 1237"/>
                  <a:gd name="T8" fmla="*/ 110 w 750"/>
                  <a:gd name="T9" fmla="*/ 112 h 1237"/>
                  <a:gd name="T10" fmla="*/ 1 w 750"/>
                  <a:gd name="T11" fmla="*/ 373 h 1237"/>
                  <a:gd name="T12" fmla="*/ 77 w 750"/>
                  <a:gd name="T13" fmla="*/ 603 h 1237"/>
                  <a:gd name="T14" fmla="*/ 205 w 750"/>
                  <a:gd name="T15" fmla="*/ 976 h 1237"/>
                  <a:gd name="T16" fmla="*/ 205 w 750"/>
                  <a:gd name="T17" fmla="*/ 1120 h 1237"/>
                  <a:gd name="T18" fmla="*/ 321 w 750"/>
                  <a:gd name="T19" fmla="*/ 1237 h 1237"/>
                  <a:gd name="T20" fmla="*/ 430 w 750"/>
                  <a:gd name="T21" fmla="*/ 1237 h 1237"/>
                  <a:gd name="T22" fmla="*/ 546 w 750"/>
                  <a:gd name="T23" fmla="*/ 1120 h 1237"/>
                  <a:gd name="T24" fmla="*/ 546 w 750"/>
                  <a:gd name="T25" fmla="*/ 976 h 1237"/>
                  <a:gd name="T26" fmla="*/ 674 w 750"/>
                  <a:gd name="T27" fmla="*/ 602 h 1237"/>
                  <a:gd name="T28" fmla="*/ 116 w 750"/>
                  <a:gd name="T29" fmla="*/ 574 h 1237"/>
                  <a:gd name="T30" fmla="*/ 49 w 750"/>
                  <a:gd name="T31" fmla="*/ 373 h 1237"/>
                  <a:gd name="T32" fmla="*/ 371 w 750"/>
                  <a:gd name="T33" fmla="*/ 50 h 1237"/>
                  <a:gd name="T34" fmla="*/ 605 w 750"/>
                  <a:gd name="T35" fmla="*/ 144 h 1237"/>
                  <a:gd name="T36" fmla="*/ 702 w 750"/>
                  <a:gd name="T37" fmla="*/ 376 h 1237"/>
                  <a:gd name="T38" fmla="*/ 636 w 750"/>
                  <a:gd name="T39" fmla="*/ 573 h 1237"/>
                  <a:gd name="T40" fmla="*/ 498 w 750"/>
                  <a:gd name="T41" fmla="*/ 967 h 1237"/>
                  <a:gd name="T42" fmla="*/ 253 w 750"/>
                  <a:gd name="T43" fmla="*/ 967 h 1237"/>
                  <a:gd name="T44" fmla="*/ 116 w 750"/>
                  <a:gd name="T45" fmla="*/ 574 h 1237"/>
                  <a:gd name="T46" fmla="*/ 253 w 750"/>
                  <a:gd name="T47" fmla="*/ 1104 h 1237"/>
                  <a:gd name="T48" fmla="*/ 253 w 750"/>
                  <a:gd name="T49" fmla="*/ 1085 h 1237"/>
                  <a:gd name="T50" fmla="*/ 498 w 750"/>
                  <a:gd name="T51" fmla="*/ 1113 h 1237"/>
                  <a:gd name="T52" fmla="*/ 498 w 750"/>
                  <a:gd name="T53" fmla="*/ 1120 h 1237"/>
                  <a:gd name="T54" fmla="*/ 497 w 750"/>
                  <a:gd name="T55" fmla="*/ 1132 h 1237"/>
                  <a:gd name="T56" fmla="*/ 253 w 750"/>
                  <a:gd name="T57" fmla="*/ 1104 h 1237"/>
                  <a:gd name="T58" fmla="*/ 253 w 750"/>
                  <a:gd name="T59" fmla="*/ 1036 h 1237"/>
                  <a:gd name="T60" fmla="*/ 253 w 750"/>
                  <a:gd name="T61" fmla="*/ 1015 h 1237"/>
                  <a:gd name="T62" fmla="*/ 498 w 750"/>
                  <a:gd name="T63" fmla="*/ 1015 h 1237"/>
                  <a:gd name="T64" fmla="*/ 498 w 750"/>
                  <a:gd name="T65" fmla="*/ 1064 h 1237"/>
                  <a:gd name="T66" fmla="*/ 253 w 750"/>
                  <a:gd name="T67" fmla="*/ 1036 h 1237"/>
                  <a:gd name="T68" fmla="*/ 321 w 750"/>
                  <a:gd name="T69" fmla="*/ 1189 h 1237"/>
                  <a:gd name="T70" fmla="*/ 262 w 750"/>
                  <a:gd name="T71" fmla="*/ 1153 h 1237"/>
                  <a:gd name="T72" fmla="*/ 468 w 750"/>
                  <a:gd name="T73" fmla="*/ 1177 h 1237"/>
                  <a:gd name="T74" fmla="*/ 430 w 750"/>
                  <a:gd name="T75" fmla="*/ 1189 h 1237"/>
                  <a:gd name="T76" fmla="*/ 321 w 750"/>
                  <a:gd name="T77" fmla="*/ 1189 h 1237"/>
                  <a:gd name="T78" fmla="*/ 321 w 750"/>
                  <a:gd name="T79" fmla="*/ 1189 h 1237"/>
                  <a:gd name="T80" fmla="*/ 321 w 750"/>
                  <a:gd name="T81" fmla="*/ 1189 h 1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50" h="1237">
                    <a:moveTo>
                      <a:pt x="674" y="602"/>
                    </a:moveTo>
                    <a:cubicBezTo>
                      <a:pt x="724" y="537"/>
                      <a:pt x="750" y="459"/>
                      <a:pt x="750" y="376"/>
                    </a:cubicBezTo>
                    <a:cubicBezTo>
                      <a:pt x="750" y="275"/>
                      <a:pt x="710" y="180"/>
                      <a:pt x="638" y="110"/>
                    </a:cubicBezTo>
                    <a:cubicBezTo>
                      <a:pt x="566" y="39"/>
                      <a:pt x="471" y="0"/>
                      <a:pt x="370" y="2"/>
                    </a:cubicBezTo>
                    <a:cubicBezTo>
                      <a:pt x="272" y="3"/>
                      <a:pt x="180" y="42"/>
                      <a:pt x="110" y="112"/>
                    </a:cubicBezTo>
                    <a:cubicBezTo>
                      <a:pt x="41" y="182"/>
                      <a:pt x="2" y="275"/>
                      <a:pt x="1" y="373"/>
                    </a:cubicBezTo>
                    <a:cubicBezTo>
                      <a:pt x="0" y="457"/>
                      <a:pt x="27" y="536"/>
                      <a:pt x="77" y="603"/>
                    </a:cubicBezTo>
                    <a:cubicBezTo>
                      <a:pt x="160" y="711"/>
                      <a:pt x="205" y="843"/>
                      <a:pt x="205" y="976"/>
                    </a:cubicBezTo>
                    <a:cubicBezTo>
                      <a:pt x="205" y="1120"/>
                      <a:pt x="205" y="1120"/>
                      <a:pt x="205" y="1120"/>
                    </a:cubicBezTo>
                    <a:cubicBezTo>
                      <a:pt x="205" y="1185"/>
                      <a:pt x="257" y="1237"/>
                      <a:pt x="321" y="1237"/>
                    </a:cubicBezTo>
                    <a:cubicBezTo>
                      <a:pt x="430" y="1237"/>
                      <a:pt x="430" y="1237"/>
                      <a:pt x="430" y="1237"/>
                    </a:cubicBezTo>
                    <a:cubicBezTo>
                      <a:pt x="494" y="1237"/>
                      <a:pt x="546" y="1185"/>
                      <a:pt x="546" y="1120"/>
                    </a:cubicBezTo>
                    <a:cubicBezTo>
                      <a:pt x="546" y="976"/>
                      <a:pt x="546" y="976"/>
                      <a:pt x="546" y="976"/>
                    </a:cubicBezTo>
                    <a:cubicBezTo>
                      <a:pt x="546" y="842"/>
                      <a:pt x="590" y="713"/>
                      <a:pt x="674" y="602"/>
                    </a:cubicBezTo>
                    <a:close/>
                    <a:moveTo>
                      <a:pt x="116" y="574"/>
                    </a:moveTo>
                    <a:cubicBezTo>
                      <a:pt x="71" y="516"/>
                      <a:pt x="48" y="446"/>
                      <a:pt x="49" y="373"/>
                    </a:cubicBezTo>
                    <a:cubicBezTo>
                      <a:pt x="51" y="197"/>
                      <a:pt x="195" y="52"/>
                      <a:pt x="371" y="50"/>
                    </a:cubicBezTo>
                    <a:cubicBezTo>
                      <a:pt x="459" y="49"/>
                      <a:pt x="542" y="82"/>
                      <a:pt x="605" y="144"/>
                    </a:cubicBezTo>
                    <a:cubicBezTo>
                      <a:pt x="667" y="206"/>
                      <a:pt x="702" y="288"/>
                      <a:pt x="702" y="376"/>
                    </a:cubicBezTo>
                    <a:cubicBezTo>
                      <a:pt x="702" y="448"/>
                      <a:pt x="679" y="516"/>
                      <a:pt x="636" y="573"/>
                    </a:cubicBezTo>
                    <a:cubicBezTo>
                      <a:pt x="547" y="690"/>
                      <a:pt x="500" y="825"/>
                      <a:pt x="498" y="967"/>
                    </a:cubicBezTo>
                    <a:cubicBezTo>
                      <a:pt x="253" y="967"/>
                      <a:pt x="253" y="967"/>
                      <a:pt x="253" y="967"/>
                    </a:cubicBezTo>
                    <a:cubicBezTo>
                      <a:pt x="251" y="827"/>
                      <a:pt x="202" y="688"/>
                      <a:pt x="116" y="574"/>
                    </a:cubicBezTo>
                    <a:close/>
                    <a:moveTo>
                      <a:pt x="253" y="1104"/>
                    </a:moveTo>
                    <a:cubicBezTo>
                      <a:pt x="253" y="1085"/>
                      <a:pt x="253" y="1085"/>
                      <a:pt x="253" y="1085"/>
                    </a:cubicBezTo>
                    <a:cubicBezTo>
                      <a:pt x="498" y="1113"/>
                      <a:pt x="498" y="1113"/>
                      <a:pt x="498" y="1113"/>
                    </a:cubicBezTo>
                    <a:cubicBezTo>
                      <a:pt x="498" y="1120"/>
                      <a:pt x="498" y="1120"/>
                      <a:pt x="498" y="1120"/>
                    </a:cubicBezTo>
                    <a:cubicBezTo>
                      <a:pt x="498" y="1124"/>
                      <a:pt x="498" y="1128"/>
                      <a:pt x="497" y="1132"/>
                    </a:cubicBezTo>
                    <a:lnTo>
                      <a:pt x="253" y="1104"/>
                    </a:lnTo>
                    <a:close/>
                    <a:moveTo>
                      <a:pt x="253" y="1036"/>
                    </a:moveTo>
                    <a:cubicBezTo>
                      <a:pt x="253" y="1015"/>
                      <a:pt x="253" y="1015"/>
                      <a:pt x="253" y="1015"/>
                    </a:cubicBezTo>
                    <a:cubicBezTo>
                      <a:pt x="498" y="1015"/>
                      <a:pt x="498" y="1015"/>
                      <a:pt x="498" y="1015"/>
                    </a:cubicBezTo>
                    <a:cubicBezTo>
                      <a:pt x="498" y="1064"/>
                      <a:pt x="498" y="1064"/>
                      <a:pt x="498" y="1064"/>
                    </a:cubicBezTo>
                    <a:lnTo>
                      <a:pt x="253" y="1036"/>
                    </a:lnTo>
                    <a:close/>
                    <a:moveTo>
                      <a:pt x="321" y="1189"/>
                    </a:moveTo>
                    <a:cubicBezTo>
                      <a:pt x="296" y="1189"/>
                      <a:pt x="273" y="1174"/>
                      <a:pt x="262" y="1153"/>
                    </a:cubicBezTo>
                    <a:cubicBezTo>
                      <a:pt x="468" y="1177"/>
                      <a:pt x="468" y="1177"/>
                      <a:pt x="468" y="1177"/>
                    </a:cubicBezTo>
                    <a:cubicBezTo>
                      <a:pt x="457" y="1184"/>
                      <a:pt x="444" y="1189"/>
                      <a:pt x="430" y="1189"/>
                    </a:cubicBezTo>
                    <a:lnTo>
                      <a:pt x="321" y="1189"/>
                    </a:lnTo>
                    <a:close/>
                    <a:moveTo>
                      <a:pt x="321" y="1189"/>
                    </a:moveTo>
                    <a:cubicBezTo>
                      <a:pt x="321" y="1189"/>
                      <a:pt x="321" y="1189"/>
                      <a:pt x="321" y="1189"/>
                    </a:cubicBezTo>
                  </a:path>
                </a:pathLst>
              </a:custGeom>
              <a:grpFill/>
              <a:ln>
                <a:noFill/>
              </a:ln>
            </p:spPr>
            <p:txBody>
              <a:bodyPr vert="horz" wrap="square" lIns="91440" tIns="45720" rIns="91440" bIns="45720" numCol="1" anchor="t" anchorCtr="0" compatLnSpc="1">
                <a:prstTxWarp prst="textNoShape">
                  <a:avLst/>
                </a:prstTxWarp>
              </a:bodyPr>
              <a:lstStyle/>
              <a:p>
                <a:endParaRPr lang="en-GB">
                  <a:solidFill>
                    <a:schemeClr val="accent6">
                      <a:lumMod val="60000"/>
                      <a:lumOff val="40000"/>
                    </a:schemeClr>
                  </a:solidFill>
                </a:endParaRPr>
              </a:p>
            </p:txBody>
          </p:sp>
          <p:sp>
            <p:nvSpPr>
              <p:cNvPr id="10" name="Freeform 6">
                <a:extLst>
                  <a:ext uri="{FF2B5EF4-FFF2-40B4-BE49-F238E27FC236}">
                    <a16:creationId xmlns:a16="http://schemas.microsoft.com/office/drawing/2014/main" id="{07EFA103-C872-4BD8-88EA-E27F8B7729FF}"/>
                  </a:ext>
                </a:extLst>
              </p:cNvPr>
              <p:cNvSpPr>
                <a:spLocks noEditPoints="1"/>
              </p:cNvSpPr>
              <p:nvPr/>
            </p:nvSpPr>
            <p:spPr bwMode="auto">
              <a:xfrm rot="10800000">
                <a:off x="11144278" y="2144889"/>
                <a:ext cx="76425" cy="129842"/>
              </a:xfrm>
              <a:custGeom>
                <a:avLst/>
                <a:gdLst>
                  <a:gd name="T0" fmla="*/ 51 w 53"/>
                  <a:gd name="T1" fmla="*/ 62 h 90"/>
                  <a:gd name="T2" fmla="*/ 48 w 53"/>
                  <a:gd name="T3" fmla="*/ 24 h 90"/>
                  <a:gd name="T4" fmla="*/ 25 w 53"/>
                  <a:gd name="T5" fmla="*/ 0 h 90"/>
                  <a:gd name="T6" fmla="*/ 0 w 53"/>
                  <a:gd name="T7" fmla="*/ 23 h 90"/>
                  <a:gd name="T8" fmla="*/ 4 w 53"/>
                  <a:gd name="T9" fmla="*/ 69 h 90"/>
                  <a:gd name="T10" fmla="*/ 27 w 53"/>
                  <a:gd name="T11" fmla="*/ 90 h 90"/>
                  <a:gd name="T12" fmla="*/ 31 w 53"/>
                  <a:gd name="T13" fmla="*/ 90 h 90"/>
                  <a:gd name="T14" fmla="*/ 51 w 53"/>
                  <a:gd name="T15" fmla="*/ 62 h 90"/>
                  <a:gd name="T16" fmla="*/ 51 w 53"/>
                  <a:gd name="T17" fmla="*/ 62 h 90"/>
                  <a:gd name="T18" fmla="*/ 51 w 53"/>
                  <a:gd name="T19" fmla="*/ 62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 h="90">
                    <a:moveTo>
                      <a:pt x="51" y="62"/>
                    </a:moveTo>
                    <a:cubicBezTo>
                      <a:pt x="49" y="50"/>
                      <a:pt x="48" y="37"/>
                      <a:pt x="48" y="24"/>
                    </a:cubicBezTo>
                    <a:cubicBezTo>
                      <a:pt x="49" y="11"/>
                      <a:pt x="38" y="0"/>
                      <a:pt x="25" y="0"/>
                    </a:cubicBezTo>
                    <a:cubicBezTo>
                      <a:pt x="11" y="0"/>
                      <a:pt x="1" y="10"/>
                      <a:pt x="0" y="23"/>
                    </a:cubicBezTo>
                    <a:cubicBezTo>
                      <a:pt x="0" y="39"/>
                      <a:pt x="1" y="54"/>
                      <a:pt x="4" y="69"/>
                    </a:cubicBezTo>
                    <a:cubicBezTo>
                      <a:pt x="5" y="81"/>
                      <a:pt x="16" y="90"/>
                      <a:pt x="27" y="90"/>
                    </a:cubicBezTo>
                    <a:cubicBezTo>
                      <a:pt x="28" y="90"/>
                      <a:pt x="30" y="90"/>
                      <a:pt x="31" y="90"/>
                    </a:cubicBezTo>
                    <a:cubicBezTo>
                      <a:pt x="44" y="88"/>
                      <a:pt x="53" y="75"/>
                      <a:pt x="51" y="62"/>
                    </a:cubicBezTo>
                    <a:close/>
                    <a:moveTo>
                      <a:pt x="51" y="62"/>
                    </a:moveTo>
                    <a:cubicBezTo>
                      <a:pt x="51" y="62"/>
                      <a:pt x="51" y="62"/>
                      <a:pt x="51" y="62"/>
                    </a:cubicBezTo>
                  </a:path>
                </a:pathLst>
              </a:custGeom>
              <a:grpFill/>
              <a:ln>
                <a:noFill/>
              </a:ln>
            </p:spPr>
            <p:txBody>
              <a:bodyPr vert="horz" wrap="square" lIns="91440" tIns="45720" rIns="91440" bIns="45720" numCol="1" anchor="t" anchorCtr="0" compatLnSpc="1">
                <a:prstTxWarp prst="textNoShape">
                  <a:avLst/>
                </a:prstTxWarp>
              </a:bodyPr>
              <a:lstStyle/>
              <a:p>
                <a:endParaRPr lang="en-GB"/>
              </a:p>
            </p:txBody>
          </p:sp>
          <p:sp>
            <p:nvSpPr>
              <p:cNvPr id="11" name="Freeform 7">
                <a:extLst>
                  <a:ext uri="{FF2B5EF4-FFF2-40B4-BE49-F238E27FC236}">
                    <a16:creationId xmlns:a16="http://schemas.microsoft.com/office/drawing/2014/main" id="{7BB6199B-F394-48FA-9134-4EB0FBB72734}"/>
                  </a:ext>
                </a:extLst>
              </p:cNvPr>
              <p:cNvSpPr>
                <a:spLocks noEditPoints="1"/>
              </p:cNvSpPr>
              <p:nvPr/>
            </p:nvSpPr>
            <p:spPr bwMode="auto">
              <a:xfrm rot="10800000">
                <a:off x="10905961" y="1656750"/>
                <a:ext cx="276940" cy="444584"/>
              </a:xfrm>
              <a:custGeom>
                <a:avLst/>
                <a:gdLst>
                  <a:gd name="T0" fmla="*/ 166 w 193"/>
                  <a:gd name="T1" fmla="*/ 307 h 307"/>
                  <a:gd name="T2" fmla="*/ 174 w 193"/>
                  <a:gd name="T3" fmla="*/ 306 h 307"/>
                  <a:gd name="T4" fmla="*/ 189 w 193"/>
                  <a:gd name="T5" fmla="*/ 275 h 307"/>
                  <a:gd name="T6" fmla="*/ 71 w 193"/>
                  <a:gd name="T7" fmla="*/ 51 h 307"/>
                  <a:gd name="T8" fmla="*/ 49 w 193"/>
                  <a:gd name="T9" fmla="*/ 16 h 307"/>
                  <a:gd name="T10" fmla="*/ 16 w 193"/>
                  <a:gd name="T11" fmla="*/ 6 h 307"/>
                  <a:gd name="T12" fmla="*/ 6 w 193"/>
                  <a:gd name="T13" fmla="*/ 38 h 307"/>
                  <a:gd name="T14" fmla="*/ 33 w 193"/>
                  <a:gd name="T15" fmla="*/ 80 h 307"/>
                  <a:gd name="T16" fmla="*/ 143 w 193"/>
                  <a:gd name="T17" fmla="*/ 290 h 307"/>
                  <a:gd name="T18" fmla="*/ 166 w 193"/>
                  <a:gd name="T19" fmla="*/ 307 h 307"/>
                  <a:gd name="T20" fmla="*/ 166 w 193"/>
                  <a:gd name="T21" fmla="*/ 307 h 307"/>
                  <a:gd name="T22" fmla="*/ 166 w 193"/>
                  <a:gd name="T23" fmla="*/ 307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3" h="307">
                    <a:moveTo>
                      <a:pt x="166" y="307"/>
                    </a:moveTo>
                    <a:cubicBezTo>
                      <a:pt x="169" y="307"/>
                      <a:pt x="171" y="306"/>
                      <a:pt x="174" y="306"/>
                    </a:cubicBezTo>
                    <a:cubicBezTo>
                      <a:pt x="186" y="301"/>
                      <a:pt x="193" y="288"/>
                      <a:pt x="189" y="275"/>
                    </a:cubicBezTo>
                    <a:cubicBezTo>
                      <a:pt x="162" y="194"/>
                      <a:pt x="123" y="119"/>
                      <a:pt x="71" y="51"/>
                    </a:cubicBezTo>
                    <a:cubicBezTo>
                      <a:pt x="63" y="40"/>
                      <a:pt x="55" y="28"/>
                      <a:pt x="49" y="16"/>
                    </a:cubicBezTo>
                    <a:cubicBezTo>
                      <a:pt x="43" y="4"/>
                      <a:pt x="28" y="0"/>
                      <a:pt x="16" y="6"/>
                    </a:cubicBezTo>
                    <a:cubicBezTo>
                      <a:pt x="5" y="12"/>
                      <a:pt x="0" y="26"/>
                      <a:pt x="6" y="38"/>
                    </a:cubicBezTo>
                    <a:cubicBezTo>
                      <a:pt x="14" y="53"/>
                      <a:pt x="23" y="67"/>
                      <a:pt x="33" y="80"/>
                    </a:cubicBezTo>
                    <a:cubicBezTo>
                      <a:pt x="81" y="144"/>
                      <a:pt x="119" y="215"/>
                      <a:pt x="143" y="290"/>
                    </a:cubicBezTo>
                    <a:cubicBezTo>
                      <a:pt x="147" y="300"/>
                      <a:pt x="156" y="307"/>
                      <a:pt x="166" y="307"/>
                    </a:cubicBezTo>
                    <a:close/>
                    <a:moveTo>
                      <a:pt x="166" y="307"/>
                    </a:moveTo>
                    <a:cubicBezTo>
                      <a:pt x="166" y="307"/>
                      <a:pt x="166" y="307"/>
                      <a:pt x="166" y="307"/>
                    </a:cubicBezTo>
                  </a:path>
                </a:pathLst>
              </a:custGeom>
              <a:grpFill/>
              <a:ln>
                <a:noFill/>
              </a:ln>
            </p:spPr>
            <p:txBody>
              <a:bodyPr vert="horz" wrap="square" lIns="91440" tIns="45720" rIns="91440" bIns="45720" numCol="1" anchor="t" anchorCtr="0" compatLnSpc="1">
                <a:prstTxWarp prst="textNoShape">
                  <a:avLst/>
                </a:prstTxWarp>
              </a:bodyPr>
              <a:lstStyle/>
              <a:p>
                <a:endParaRPr lang="en-GB"/>
              </a:p>
            </p:txBody>
          </p:sp>
          <p:sp>
            <p:nvSpPr>
              <p:cNvPr id="12" name="Freeform 8">
                <a:extLst>
                  <a:ext uri="{FF2B5EF4-FFF2-40B4-BE49-F238E27FC236}">
                    <a16:creationId xmlns:a16="http://schemas.microsoft.com/office/drawing/2014/main" id="{60E42BC6-EB69-46BC-A805-0CE0D57C7139}"/>
                  </a:ext>
                </a:extLst>
              </p:cNvPr>
              <p:cNvSpPr>
                <a:spLocks noEditPoints="1"/>
              </p:cNvSpPr>
              <p:nvPr/>
            </p:nvSpPr>
            <p:spPr bwMode="auto">
              <a:xfrm rot="10800000">
                <a:off x="10418642" y="1972315"/>
                <a:ext cx="124090" cy="153674"/>
              </a:xfrm>
              <a:custGeom>
                <a:avLst/>
                <a:gdLst>
                  <a:gd name="T0" fmla="*/ 69 w 86"/>
                  <a:gd name="T1" fmla="*/ 5 h 106"/>
                  <a:gd name="T2" fmla="*/ 37 w 86"/>
                  <a:gd name="T3" fmla="*/ 18 h 106"/>
                  <a:gd name="T4" fmla="*/ 8 w 86"/>
                  <a:gd name="T5" fmla="*/ 68 h 106"/>
                  <a:gd name="T6" fmla="*/ 12 w 86"/>
                  <a:gd name="T7" fmla="*/ 102 h 106"/>
                  <a:gd name="T8" fmla="*/ 27 w 86"/>
                  <a:gd name="T9" fmla="*/ 106 h 106"/>
                  <a:gd name="T10" fmla="*/ 46 w 86"/>
                  <a:gd name="T11" fmla="*/ 97 h 106"/>
                  <a:gd name="T12" fmla="*/ 81 w 86"/>
                  <a:gd name="T13" fmla="*/ 37 h 106"/>
                  <a:gd name="T14" fmla="*/ 69 w 86"/>
                  <a:gd name="T15" fmla="*/ 5 h 106"/>
                  <a:gd name="T16" fmla="*/ 69 w 86"/>
                  <a:gd name="T17" fmla="*/ 5 h 106"/>
                  <a:gd name="T18" fmla="*/ 69 w 86"/>
                  <a:gd name="T19" fmla="*/ 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 h="106">
                    <a:moveTo>
                      <a:pt x="69" y="5"/>
                    </a:moveTo>
                    <a:cubicBezTo>
                      <a:pt x="56" y="0"/>
                      <a:pt x="42" y="6"/>
                      <a:pt x="37" y="18"/>
                    </a:cubicBezTo>
                    <a:cubicBezTo>
                      <a:pt x="29" y="36"/>
                      <a:pt x="20" y="52"/>
                      <a:pt x="8" y="68"/>
                    </a:cubicBezTo>
                    <a:cubicBezTo>
                      <a:pt x="0" y="79"/>
                      <a:pt x="2" y="94"/>
                      <a:pt x="12" y="102"/>
                    </a:cubicBezTo>
                    <a:cubicBezTo>
                      <a:pt x="17" y="105"/>
                      <a:pt x="22" y="106"/>
                      <a:pt x="27" y="106"/>
                    </a:cubicBezTo>
                    <a:cubicBezTo>
                      <a:pt x="34" y="106"/>
                      <a:pt x="41" y="103"/>
                      <a:pt x="46" y="97"/>
                    </a:cubicBezTo>
                    <a:cubicBezTo>
                      <a:pt x="60" y="78"/>
                      <a:pt x="72" y="58"/>
                      <a:pt x="81" y="37"/>
                    </a:cubicBezTo>
                    <a:cubicBezTo>
                      <a:pt x="86" y="25"/>
                      <a:pt x="81" y="11"/>
                      <a:pt x="69" y="5"/>
                    </a:cubicBezTo>
                    <a:close/>
                    <a:moveTo>
                      <a:pt x="69" y="5"/>
                    </a:moveTo>
                    <a:cubicBezTo>
                      <a:pt x="69" y="5"/>
                      <a:pt x="69" y="5"/>
                      <a:pt x="69" y="5"/>
                    </a:cubicBezTo>
                  </a:path>
                </a:pathLst>
              </a:custGeom>
              <a:grpFill/>
              <a:ln>
                <a:noFill/>
              </a:ln>
            </p:spPr>
            <p:txBody>
              <a:bodyPr vert="horz" wrap="square" lIns="91440" tIns="45720" rIns="91440" bIns="45720" numCol="1" anchor="t" anchorCtr="0" compatLnSpc="1">
                <a:prstTxWarp prst="textNoShape">
                  <a:avLst/>
                </a:prstTxWarp>
              </a:bodyPr>
              <a:lstStyle/>
              <a:p>
                <a:endParaRPr lang="en-GB"/>
              </a:p>
            </p:txBody>
          </p:sp>
          <p:sp>
            <p:nvSpPr>
              <p:cNvPr id="13" name="Freeform 9">
                <a:extLst>
                  <a:ext uri="{FF2B5EF4-FFF2-40B4-BE49-F238E27FC236}">
                    <a16:creationId xmlns:a16="http://schemas.microsoft.com/office/drawing/2014/main" id="{1721C092-9103-4641-AEAA-E0D7646BE65C}"/>
                  </a:ext>
                </a:extLst>
              </p:cNvPr>
              <p:cNvSpPr>
                <a:spLocks noEditPoints="1"/>
              </p:cNvSpPr>
              <p:nvPr/>
            </p:nvSpPr>
            <p:spPr bwMode="auto">
              <a:xfrm rot="10800000">
                <a:off x="10393167" y="2166256"/>
                <a:ext cx="447872" cy="488139"/>
              </a:xfrm>
              <a:custGeom>
                <a:avLst/>
                <a:gdLst>
                  <a:gd name="T0" fmla="*/ 24 w 312"/>
                  <a:gd name="T1" fmla="*/ 48 h 337"/>
                  <a:gd name="T2" fmla="*/ 264 w 312"/>
                  <a:gd name="T3" fmla="*/ 288 h 337"/>
                  <a:gd name="T4" fmla="*/ 263 w 312"/>
                  <a:gd name="T5" fmla="*/ 311 h 337"/>
                  <a:gd name="T6" fmla="*/ 285 w 312"/>
                  <a:gd name="T7" fmla="*/ 337 h 337"/>
                  <a:gd name="T8" fmla="*/ 287 w 312"/>
                  <a:gd name="T9" fmla="*/ 337 h 337"/>
                  <a:gd name="T10" fmla="*/ 311 w 312"/>
                  <a:gd name="T11" fmla="*/ 315 h 337"/>
                  <a:gd name="T12" fmla="*/ 312 w 312"/>
                  <a:gd name="T13" fmla="*/ 288 h 337"/>
                  <a:gd name="T14" fmla="*/ 24 w 312"/>
                  <a:gd name="T15" fmla="*/ 0 h 337"/>
                  <a:gd name="T16" fmla="*/ 0 w 312"/>
                  <a:gd name="T17" fmla="*/ 24 h 337"/>
                  <a:gd name="T18" fmla="*/ 24 w 312"/>
                  <a:gd name="T19" fmla="*/ 48 h 337"/>
                  <a:gd name="T20" fmla="*/ 24 w 312"/>
                  <a:gd name="T21" fmla="*/ 48 h 337"/>
                  <a:gd name="T22" fmla="*/ 24 w 312"/>
                  <a:gd name="T23" fmla="*/ 48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2" h="337">
                    <a:moveTo>
                      <a:pt x="24" y="48"/>
                    </a:moveTo>
                    <a:cubicBezTo>
                      <a:pt x="157" y="48"/>
                      <a:pt x="264" y="156"/>
                      <a:pt x="264" y="288"/>
                    </a:cubicBezTo>
                    <a:cubicBezTo>
                      <a:pt x="264" y="296"/>
                      <a:pt x="264" y="303"/>
                      <a:pt x="263" y="311"/>
                    </a:cubicBezTo>
                    <a:cubicBezTo>
                      <a:pt x="262" y="324"/>
                      <a:pt x="272" y="336"/>
                      <a:pt x="285" y="337"/>
                    </a:cubicBezTo>
                    <a:cubicBezTo>
                      <a:pt x="286" y="337"/>
                      <a:pt x="287" y="337"/>
                      <a:pt x="287" y="337"/>
                    </a:cubicBezTo>
                    <a:cubicBezTo>
                      <a:pt x="300" y="337"/>
                      <a:pt x="310" y="328"/>
                      <a:pt x="311" y="315"/>
                    </a:cubicBezTo>
                    <a:cubicBezTo>
                      <a:pt x="312" y="306"/>
                      <a:pt x="312" y="297"/>
                      <a:pt x="312" y="288"/>
                    </a:cubicBezTo>
                    <a:cubicBezTo>
                      <a:pt x="312" y="129"/>
                      <a:pt x="183" y="0"/>
                      <a:pt x="24" y="0"/>
                    </a:cubicBezTo>
                    <a:cubicBezTo>
                      <a:pt x="11" y="0"/>
                      <a:pt x="0" y="11"/>
                      <a:pt x="0" y="24"/>
                    </a:cubicBezTo>
                    <a:cubicBezTo>
                      <a:pt x="0" y="37"/>
                      <a:pt x="11" y="48"/>
                      <a:pt x="24" y="48"/>
                    </a:cubicBezTo>
                    <a:close/>
                    <a:moveTo>
                      <a:pt x="24" y="48"/>
                    </a:moveTo>
                    <a:cubicBezTo>
                      <a:pt x="24" y="48"/>
                      <a:pt x="24" y="48"/>
                      <a:pt x="24" y="48"/>
                    </a:cubicBezTo>
                  </a:path>
                </a:pathLst>
              </a:custGeom>
              <a:grpFill/>
              <a:ln>
                <a:noFill/>
              </a:ln>
            </p:spPr>
            <p:txBody>
              <a:bodyPr vert="horz" wrap="square" lIns="91440" tIns="45720" rIns="91440" bIns="45720" numCol="1" anchor="t" anchorCtr="0" compatLnSpc="1">
                <a:prstTxWarp prst="textNoShape">
                  <a:avLst/>
                </a:prstTxWarp>
              </a:bodyPr>
              <a:lstStyle/>
              <a:p>
                <a:endParaRPr lang="en-GB"/>
              </a:p>
            </p:txBody>
          </p:sp>
        </p:grpSp>
        <p:cxnSp>
          <p:nvCxnSpPr>
            <p:cNvPr id="8" name="Straight Connector 131">
              <a:extLst>
                <a:ext uri="{FF2B5EF4-FFF2-40B4-BE49-F238E27FC236}">
                  <a16:creationId xmlns:a16="http://schemas.microsoft.com/office/drawing/2014/main" id="{13D9E020-1E02-45C3-BC9F-A87DFAE77DB7}"/>
                </a:ext>
              </a:extLst>
            </p:cNvPr>
            <p:cNvCxnSpPr>
              <a:cxnSpLocks/>
            </p:cNvCxnSpPr>
            <p:nvPr/>
          </p:nvCxnSpPr>
          <p:spPr>
            <a:xfrm>
              <a:off x="1515412" y="274320"/>
              <a:ext cx="0" cy="1193548"/>
            </a:xfrm>
            <a:prstGeom prst="line">
              <a:avLst/>
            </a:prstGeom>
            <a:grpFill/>
            <a:ln w="508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4" name="Group 30">
            <a:extLst>
              <a:ext uri="{FF2B5EF4-FFF2-40B4-BE49-F238E27FC236}">
                <a16:creationId xmlns:a16="http://schemas.microsoft.com/office/drawing/2014/main" id="{6C58B5CE-3500-41A7-974F-4D68AA1883CA}"/>
              </a:ext>
            </a:extLst>
          </p:cNvPr>
          <p:cNvGrpSpPr/>
          <p:nvPr userDrawn="1"/>
        </p:nvGrpSpPr>
        <p:grpSpPr>
          <a:xfrm>
            <a:off x="8183449" y="0"/>
            <a:ext cx="1077358" cy="3287723"/>
            <a:chOff x="7571708" y="0"/>
            <a:chExt cx="1077358" cy="3287723"/>
          </a:xfrm>
          <a:solidFill>
            <a:schemeClr val="bg1"/>
          </a:solidFill>
        </p:grpSpPr>
        <p:grpSp>
          <p:nvGrpSpPr>
            <p:cNvPr id="15" name="Group 13">
              <a:extLst>
                <a:ext uri="{FF2B5EF4-FFF2-40B4-BE49-F238E27FC236}">
                  <a16:creationId xmlns:a16="http://schemas.microsoft.com/office/drawing/2014/main" id="{F12DA448-917E-4216-A082-D9734F72120F}"/>
                </a:ext>
              </a:extLst>
            </p:cNvPr>
            <p:cNvGrpSpPr/>
            <p:nvPr/>
          </p:nvGrpSpPr>
          <p:grpSpPr>
            <a:xfrm>
              <a:off x="7571708" y="1497060"/>
              <a:ext cx="1077358" cy="1790663"/>
              <a:chOff x="10268256" y="991107"/>
              <a:chExt cx="1077358" cy="1790663"/>
            </a:xfrm>
            <a:grpFill/>
          </p:grpSpPr>
          <p:sp>
            <p:nvSpPr>
              <p:cNvPr id="17" name="Freeform 5">
                <a:extLst>
                  <a:ext uri="{FF2B5EF4-FFF2-40B4-BE49-F238E27FC236}">
                    <a16:creationId xmlns:a16="http://schemas.microsoft.com/office/drawing/2014/main" id="{8A023605-D4A7-4668-83E6-67AADB98471A}"/>
                  </a:ext>
                </a:extLst>
              </p:cNvPr>
              <p:cNvSpPr>
                <a:spLocks noEditPoints="1"/>
              </p:cNvSpPr>
              <p:nvPr/>
            </p:nvSpPr>
            <p:spPr bwMode="auto">
              <a:xfrm rot="10800000">
                <a:off x="10268256" y="991107"/>
                <a:ext cx="1077358" cy="1790663"/>
              </a:xfrm>
              <a:custGeom>
                <a:avLst/>
                <a:gdLst>
                  <a:gd name="T0" fmla="*/ 674 w 750"/>
                  <a:gd name="T1" fmla="*/ 602 h 1237"/>
                  <a:gd name="T2" fmla="*/ 750 w 750"/>
                  <a:gd name="T3" fmla="*/ 376 h 1237"/>
                  <a:gd name="T4" fmla="*/ 638 w 750"/>
                  <a:gd name="T5" fmla="*/ 110 h 1237"/>
                  <a:gd name="T6" fmla="*/ 370 w 750"/>
                  <a:gd name="T7" fmla="*/ 2 h 1237"/>
                  <a:gd name="T8" fmla="*/ 110 w 750"/>
                  <a:gd name="T9" fmla="*/ 112 h 1237"/>
                  <a:gd name="T10" fmla="*/ 1 w 750"/>
                  <a:gd name="T11" fmla="*/ 373 h 1237"/>
                  <a:gd name="T12" fmla="*/ 77 w 750"/>
                  <a:gd name="T13" fmla="*/ 603 h 1237"/>
                  <a:gd name="T14" fmla="*/ 205 w 750"/>
                  <a:gd name="T15" fmla="*/ 976 h 1237"/>
                  <a:gd name="T16" fmla="*/ 205 w 750"/>
                  <a:gd name="T17" fmla="*/ 1120 h 1237"/>
                  <a:gd name="T18" fmla="*/ 321 w 750"/>
                  <a:gd name="T19" fmla="*/ 1237 h 1237"/>
                  <a:gd name="T20" fmla="*/ 430 w 750"/>
                  <a:gd name="T21" fmla="*/ 1237 h 1237"/>
                  <a:gd name="T22" fmla="*/ 546 w 750"/>
                  <a:gd name="T23" fmla="*/ 1120 h 1237"/>
                  <a:gd name="T24" fmla="*/ 546 w 750"/>
                  <a:gd name="T25" fmla="*/ 976 h 1237"/>
                  <a:gd name="T26" fmla="*/ 674 w 750"/>
                  <a:gd name="T27" fmla="*/ 602 h 1237"/>
                  <a:gd name="T28" fmla="*/ 116 w 750"/>
                  <a:gd name="T29" fmla="*/ 574 h 1237"/>
                  <a:gd name="T30" fmla="*/ 49 w 750"/>
                  <a:gd name="T31" fmla="*/ 373 h 1237"/>
                  <a:gd name="T32" fmla="*/ 371 w 750"/>
                  <a:gd name="T33" fmla="*/ 50 h 1237"/>
                  <a:gd name="T34" fmla="*/ 605 w 750"/>
                  <a:gd name="T35" fmla="*/ 144 h 1237"/>
                  <a:gd name="T36" fmla="*/ 702 w 750"/>
                  <a:gd name="T37" fmla="*/ 376 h 1237"/>
                  <a:gd name="T38" fmla="*/ 636 w 750"/>
                  <a:gd name="T39" fmla="*/ 573 h 1237"/>
                  <a:gd name="T40" fmla="*/ 498 w 750"/>
                  <a:gd name="T41" fmla="*/ 967 h 1237"/>
                  <a:gd name="T42" fmla="*/ 253 w 750"/>
                  <a:gd name="T43" fmla="*/ 967 h 1237"/>
                  <a:gd name="T44" fmla="*/ 116 w 750"/>
                  <a:gd name="T45" fmla="*/ 574 h 1237"/>
                  <a:gd name="T46" fmla="*/ 253 w 750"/>
                  <a:gd name="T47" fmla="*/ 1104 h 1237"/>
                  <a:gd name="T48" fmla="*/ 253 w 750"/>
                  <a:gd name="T49" fmla="*/ 1085 h 1237"/>
                  <a:gd name="T50" fmla="*/ 498 w 750"/>
                  <a:gd name="T51" fmla="*/ 1113 h 1237"/>
                  <a:gd name="T52" fmla="*/ 498 w 750"/>
                  <a:gd name="T53" fmla="*/ 1120 h 1237"/>
                  <a:gd name="T54" fmla="*/ 497 w 750"/>
                  <a:gd name="T55" fmla="*/ 1132 h 1237"/>
                  <a:gd name="T56" fmla="*/ 253 w 750"/>
                  <a:gd name="T57" fmla="*/ 1104 h 1237"/>
                  <a:gd name="T58" fmla="*/ 253 w 750"/>
                  <a:gd name="T59" fmla="*/ 1036 h 1237"/>
                  <a:gd name="T60" fmla="*/ 253 w 750"/>
                  <a:gd name="T61" fmla="*/ 1015 h 1237"/>
                  <a:gd name="T62" fmla="*/ 498 w 750"/>
                  <a:gd name="T63" fmla="*/ 1015 h 1237"/>
                  <a:gd name="T64" fmla="*/ 498 w 750"/>
                  <a:gd name="T65" fmla="*/ 1064 h 1237"/>
                  <a:gd name="T66" fmla="*/ 253 w 750"/>
                  <a:gd name="T67" fmla="*/ 1036 h 1237"/>
                  <a:gd name="T68" fmla="*/ 321 w 750"/>
                  <a:gd name="T69" fmla="*/ 1189 h 1237"/>
                  <a:gd name="T70" fmla="*/ 262 w 750"/>
                  <a:gd name="T71" fmla="*/ 1153 h 1237"/>
                  <a:gd name="T72" fmla="*/ 468 w 750"/>
                  <a:gd name="T73" fmla="*/ 1177 h 1237"/>
                  <a:gd name="T74" fmla="*/ 430 w 750"/>
                  <a:gd name="T75" fmla="*/ 1189 h 1237"/>
                  <a:gd name="T76" fmla="*/ 321 w 750"/>
                  <a:gd name="T77" fmla="*/ 1189 h 1237"/>
                  <a:gd name="T78" fmla="*/ 321 w 750"/>
                  <a:gd name="T79" fmla="*/ 1189 h 1237"/>
                  <a:gd name="T80" fmla="*/ 321 w 750"/>
                  <a:gd name="T81" fmla="*/ 1189 h 1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50" h="1237">
                    <a:moveTo>
                      <a:pt x="674" y="602"/>
                    </a:moveTo>
                    <a:cubicBezTo>
                      <a:pt x="724" y="537"/>
                      <a:pt x="750" y="459"/>
                      <a:pt x="750" y="376"/>
                    </a:cubicBezTo>
                    <a:cubicBezTo>
                      <a:pt x="750" y="275"/>
                      <a:pt x="710" y="180"/>
                      <a:pt x="638" y="110"/>
                    </a:cubicBezTo>
                    <a:cubicBezTo>
                      <a:pt x="566" y="39"/>
                      <a:pt x="471" y="0"/>
                      <a:pt x="370" y="2"/>
                    </a:cubicBezTo>
                    <a:cubicBezTo>
                      <a:pt x="272" y="3"/>
                      <a:pt x="180" y="42"/>
                      <a:pt x="110" y="112"/>
                    </a:cubicBezTo>
                    <a:cubicBezTo>
                      <a:pt x="41" y="182"/>
                      <a:pt x="2" y="275"/>
                      <a:pt x="1" y="373"/>
                    </a:cubicBezTo>
                    <a:cubicBezTo>
                      <a:pt x="0" y="457"/>
                      <a:pt x="27" y="536"/>
                      <a:pt x="77" y="603"/>
                    </a:cubicBezTo>
                    <a:cubicBezTo>
                      <a:pt x="160" y="711"/>
                      <a:pt x="205" y="843"/>
                      <a:pt x="205" y="976"/>
                    </a:cubicBezTo>
                    <a:cubicBezTo>
                      <a:pt x="205" y="1120"/>
                      <a:pt x="205" y="1120"/>
                      <a:pt x="205" y="1120"/>
                    </a:cubicBezTo>
                    <a:cubicBezTo>
                      <a:pt x="205" y="1185"/>
                      <a:pt x="257" y="1237"/>
                      <a:pt x="321" y="1237"/>
                    </a:cubicBezTo>
                    <a:cubicBezTo>
                      <a:pt x="430" y="1237"/>
                      <a:pt x="430" y="1237"/>
                      <a:pt x="430" y="1237"/>
                    </a:cubicBezTo>
                    <a:cubicBezTo>
                      <a:pt x="494" y="1237"/>
                      <a:pt x="546" y="1185"/>
                      <a:pt x="546" y="1120"/>
                    </a:cubicBezTo>
                    <a:cubicBezTo>
                      <a:pt x="546" y="976"/>
                      <a:pt x="546" y="976"/>
                      <a:pt x="546" y="976"/>
                    </a:cubicBezTo>
                    <a:cubicBezTo>
                      <a:pt x="546" y="842"/>
                      <a:pt x="590" y="713"/>
                      <a:pt x="674" y="602"/>
                    </a:cubicBezTo>
                    <a:close/>
                    <a:moveTo>
                      <a:pt x="116" y="574"/>
                    </a:moveTo>
                    <a:cubicBezTo>
                      <a:pt x="71" y="516"/>
                      <a:pt x="48" y="446"/>
                      <a:pt x="49" y="373"/>
                    </a:cubicBezTo>
                    <a:cubicBezTo>
                      <a:pt x="51" y="197"/>
                      <a:pt x="195" y="52"/>
                      <a:pt x="371" y="50"/>
                    </a:cubicBezTo>
                    <a:cubicBezTo>
                      <a:pt x="459" y="49"/>
                      <a:pt x="542" y="82"/>
                      <a:pt x="605" y="144"/>
                    </a:cubicBezTo>
                    <a:cubicBezTo>
                      <a:pt x="667" y="206"/>
                      <a:pt x="702" y="288"/>
                      <a:pt x="702" y="376"/>
                    </a:cubicBezTo>
                    <a:cubicBezTo>
                      <a:pt x="702" y="448"/>
                      <a:pt x="679" y="516"/>
                      <a:pt x="636" y="573"/>
                    </a:cubicBezTo>
                    <a:cubicBezTo>
                      <a:pt x="547" y="690"/>
                      <a:pt x="500" y="825"/>
                      <a:pt x="498" y="967"/>
                    </a:cubicBezTo>
                    <a:cubicBezTo>
                      <a:pt x="253" y="967"/>
                      <a:pt x="253" y="967"/>
                      <a:pt x="253" y="967"/>
                    </a:cubicBezTo>
                    <a:cubicBezTo>
                      <a:pt x="251" y="827"/>
                      <a:pt x="202" y="688"/>
                      <a:pt x="116" y="574"/>
                    </a:cubicBezTo>
                    <a:close/>
                    <a:moveTo>
                      <a:pt x="253" y="1104"/>
                    </a:moveTo>
                    <a:cubicBezTo>
                      <a:pt x="253" y="1085"/>
                      <a:pt x="253" y="1085"/>
                      <a:pt x="253" y="1085"/>
                    </a:cubicBezTo>
                    <a:cubicBezTo>
                      <a:pt x="498" y="1113"/>
                      <a:pt x="498" y="1113"/>
                      <a:pt x="498" y="1113"/>
                    </a:cubicBezTo>
                    <a:cubicBezTo>
                      <a:pt x="498" y="1120"/>
                      <a:pt x="498" y="1120"/>
                      <a:pt x="498" y="1120"/>
                    </a:cubicBezTo>
                    <a:cubicBezTo>
                      <a:pt x="498" y="1124"/>
                      <a:pt x="498" y="1128"/>
                      <a:pt x="497" y="1132"/>
                    </a:cubicBezTo>
                    <a:lnTo>
                      <a:pt x="253" y="1104"/>
                    </a:lnTo>
                    <a:close/>
                    <a:moveTo>
                      <a:pt x="253" y="1036"/>
                    </a:moveTo>
                    <a:cubicBezTo>
                      <a:pt x="253" y="1015"/>
                      <a:pt x="253" y="1015"/>
                      <a:pt x="253" y="1015"/>
                    </a:cubicBezTo>
                    <a:cubicBezTo>
                      <a:pt x="498" y="1015"/>
                      <a:pt x="498" y="1015"/>
                      <a:pt x="498" y="1015"/>
                    </a:cubicBezTo>
                    <a:cubicBezTo>
                      <a:pt x="498" y="1064"/>
                      <a:pt x="498" y="1064"/>
                      <a:pt x="498" y="1064"/>
                    </a:cubicBezTo>
                    <a:lnTo>
                      <a:pt x="253" y="1036"/>
                    </a:lnTo>
                    <a:close/>
                    <a:moveTo>
                      <a:pt x="321" y="1189"/>
                    </a:moveTo>
                    <a:cubicBezTo>
                      <a:pt x="296" y="1189"/>
                      <a:pt x="273" y="1174"/>
                      <a:pt x="262" y="1153"/>
                    </a:cubicBezTo>
                    <a:cubicBezTo>
                      <a:pt x="468" y="1177"/>
                      <a:pt x="468" y="1177"/>
                      <a:pt x="468" y="1177"/>
                    </a:cubicBezTo>
                    <a:cubicBezTo>
                      <a:pt x="457" y="1184"/>
                      <a:pt x="444" y="1189"/>
                      <a:pt x="430" y="1189"/>
                    </a:cubicBezTo>
                    <a:lnTo>
                      <a:pt x="321" y="1189"/>
                    </a:lnTo>
                    <a:close/>
                    <a:moveTo>
                      <a:pt x="321" y="1189"/>
                    </a:moveTo>
                    <a:cubicBezTo>
                      <a:pt x="321" y="1189"/>
                      <a:pt x="321" y="1189"/>
                      <a:pt x="321" y="1189"/>
                    </a:cubicBezTo>
                  </a:path>
                </a:pathLst>
              </a:custGeom>
              <a:grpFill/>
              <a:ln>
                <a:solidFill>
                  <a:schemeClr val="bg1"/>
                </a:solidFill>
              </a:ln>
            </p:spPr>
            <p:txBody>
              <a:bodyPr vert="horz" wrap="square" lIns="91440" tIns="45720" rIns="91440" bIns="45720" numCol="1" anchor="t" anchorCtr="0" compatLnSpc="1">
                <a:prstTxWarp prst="textNoShape">
                  <a:avLst/>
                </a:prstTxWarp>
              </a:bodyPr>
              <a:lstStyle/>
              <a:p>
                <a:endParaRPr lang="en-GB">
                  <a:solidFill>
                    <a:schemeClr val="accent6">
                      <a:lumMod val="60000"/>
                      <a:lumOff val="40000"/>
                    </a:schemeClr>
                  </a:solidFill>
                </a:endParaRPr>
              </a:p>
            </p:txBody>
          </p:sp>
          <p:sp>
            <p:nvSpPr>
              <p:cNvPr id="18" name="Freeform 6">
                <a:extLst>
                  <a:ext uri="{FF2B5EF4-FFF2-40B4-BE49-F238E27FC236}">
                    <a16:creationId xmlns:a16="http://schemas.microsoft.com/office/drawing/2014/main" id="{75B54822-7D24-4CAE-A7AF-F3DA6CB3B14C}"/>
                  </a:ext>
                </a:extLst>
              </p:cNvPr>
              <p:cNvSpPr>
                <a:spLocks noEditPoints="1"/>
              </p:cNvSpPr>
              <p:nvPr/>
            </p:nvSpPr>
            <p:spPr bwMode="auto">
              <a:xfrm rot="10800000">
                <a:off x="11144278" y="2144889"/>
                <a:ext cx="76425" cy="129842"/>
              </a:xfrm>
              <a:custGeom>
                <a:avLst/>
                <a:gdLst>
                  <a:gd name="T0" fmla="*/ 51 w 53"/>
                  <a:gd name="T1" fmla="*/ 62 h 90"/>
                  <a:gd name="T2" fmla="*/ 48 w 53"/>
                  <a:gd name="T3" fmla="*/ 24 h 90"/>
                  <a:gd name="T4" fmla="*/ 25 w 53"/>
                  <a:gd name="T5" fmla="*/ 0 h 90"/>
                  <a:gd name="T6" fmla="*/ 0 w 53"/>
                  <a:gd name="T7" fmla="*/ 23 h 90"/>
                  <a:gd name="T8" fmla="*/ 4 w 53"/>
                  <a:gd name="T9" fmla="*/ 69 h 90"/>
                  <a:gd name="T10" fmla="*/ 27 w 53"/>
                  <a:gd name="T11" fmla="*/ 90 h 90"/>
                  <a:gd name="T12" fmla="*/ 31 w 53"/>
                  <a:gd name="T13" fmla="*/ 90 h 90"/>
                  <a:gd name="T14" fmla="*/ 51 w 53"/>
                  <a:gd name="T15" fmla="*/ 62 h 90"/>
                  <a:gd name="T16" fmla="*/ 51 w 53"/>
                  <a:gd name="T17" fmla="*/ 62 h 90"/>
                  <a:gd name="T18" fmla="*/ 51 w 53"/>
                  <a:gd name="T19" fmla="*/ 62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 h="90">
                    <a:moveTo>
                      <a:pt x="51" y="62"/>
                    </a:moveTo>
                    <a:cubicBezTo>
                      <a:pt x="49" y="50"/>
                      <a:pt x="48" y="37"/>
                      <a:pt x="48" y="24"/>
                    </a:cubicBezTo>
                    <a:cubicBezTo>
                      <a:pt x="49" y="11"/>
                      <a:pt x="38" y="0"/>
                      <a:pt x="25" y="0"/>
                    </a:cubicBezTo>
                    <a:cubicBezTo>
                      <a:pt x="11" y="0"/>
                      <a:pt x="1" y="10"/>
                      <a:pt x="0" y="23"/>
                    </a:cubicBezTo>
                    <a:cubicBezTo>
                      <a:pt x="0" y="39"/>
                      <a:pt x="1" y="54"/>
                      <a:pt x="4" y="69"/>
                    </a:cubicBezTo>
                    <a:cubicBezTo>
                      <a:pt x="5" y="81"/>
                      <a:pt x="16" y="90"/>
                      <a:pt x="27" y="90"/>
                    </a:cubicBezTo>
                    <a:cubicBezTo>
                      <a:pt x="28" y="90"/>
                      <a:pt x="30" y="90"/>
                      <a:pt x="31" y="90"/>
                    </a:cubicBezTo>
                    <a:cubicBezTo>
                      <a:pt x="44" y="88"/>
                      <a:pt x="53" y="75"/>
                      <a:pt x="51" y="62"/>
                    </a:cubicBezTo>
                    <a:close/>
                    <a:moveTo>
                      <a:pt x="51" y="62"/>
                    </a:moveTo>
                    <a:cubicBezTo>
                      <a:pt x="51" y="62"/>
                      <a:pt x="51" y="62"/>
                      <a:pt x="51" y="62"/>
                    </a:cubicBezTo>
                  </a:path>
                </a:pathLst>
              </a:custGeom>
              <a:grpFill/>
              <a:ln>
                <a:solidFill>
                  <a:schemeClr val="bg1"/>
                </a:solidFill>
              </a:ln>
            </p:spPr>
            <p:txBody>
              <a:bodyPr vert="horz" wrap="square" lIns="91440" tIns="45720" rIns="91440" bIns="45720" numCol="1" anchor="t" anchorCtr="0" compatLnSpc="1">
                <a:prstTxWarp prst="textNoShape">
                  <a:avLst/>
                </a:prstTxWarp>
              </a:bodyPr>
              <a:lstStyle/>
              <a:p>
                <a:endParaRPr lang="en-GB"/>
              </a:p>
            </p:txBody>
          </p:sp>
          <p:sp>
            <p:nvSpPr>
              <p:cNvPr id="19" name="Freeform 7">
                <a:extLst>
                  <a:ext uri="{FF2B5EF4-FFF2-40B4-BE49-F238E27FC236}">
                    <a16:creationId xmlns:a16="http://schemas.microsoft.com/office/drawing/2014/main" id="{13328023-6D0F-40DA-8938-B853C64C9B89}"/>
                  </a:ext>
                </a:extLst>
              </p:cNvPr>
              <p:cNvSpPr>
                <a:spLocks noEditPoints="1"/>
              </p:cNvSpPr>
              <p:nvPr/>
            </p:nvSpPr>
            <p:spPr bwMode="auto">
              <a:xfrm rot="10800000">
                <a:off x="10905961" y="1656750"/>
                <a:ext cx="276940" cy="444584"/>
              </a:xfrm>
              <a:custGeom>
                <a:avLst/>
                <a:gdLst>
                  <a:gd name="T0" fmla="*/ 166 w 193"/>
                  <a:gd name="T1" fmla="*/ 307 h 307"/>
                  <a:gd name="T2" fmla="*/ 174 w 193"/>
                  <a:gd name="T3" fmla="*/ 306 h 307"/>
                  <a:gd name="T4" fmla="*/ 189 w 193"/>
                  <a:gd name="T5" fmla="*/ 275 h 307"/>
                  <a:gd name="T6" fmla="*/ 71 w 193"/>
                  <a:gd name="T7" fmla="*/ 51 h 307"/>
                  <a:gd name="T8" fmla="*/ 49 w 193"/>
                  <a:gd name="T9" fmla="*/ 16 h 307"/>
                  <a:gd name="T10" fmla="*/ 16 w 193"/>
                  <a:gd name="T11" fmla="*/ 6 h 307"/>
                  <a:gd name="T12" fmla="*/ 6 w 193"/>
                  <a:gd name="T13" fmla="*/ 38 h 307"/>
                  <a:gd name="T14" fmla="*/ 33 w 193"/>
                  <a:gd name="T15" fmla="*/ 80 h 307"/>
                  <a:gd name="T16" fmla="*/ 143 w 193"/>
                  <a:gd name="T17" fmla="*/ 290 h 307"/>
                  <a:gd name="T18" fmla="*/ 166 w 193"/>
                  <a:gd name="T19" fmla="*/ 307 h 307"/>
                  <a:gd name="T20" fmla="*/ 166 w 193"/>
                  <a:gd name="T21" fmla="*/ 307 h 307"/>
                  <a:gd name="T22" fmla="*/ 166 w 193"/>
                  <a:gd name="T23" fmla="*/ 307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3" h="307">
                    <a:moveTo>
                      <a:pt x="166" y="307"/>
                    </a:moveTo>
                    <a:cubicBezTo>
                      <a:pt x="169" y="307"/>
                      <a:pt x="171" y="306"/>
                      <a:pt x="174" y="306"/>
                    </a:cubicBezTo>
                    <a:cubicBezTo>
                      <a:pt x="186" y="301"/>
                      <a:pt x="193" y="288"/>
                      <a:pt x="189" y="275"/>
                    </a:cubicBezTo>
                    <a:cubicBezTo>
                      <a:pt x="162" y="194"/>
                      <a:pt x="123" y="119"/>
                      <a:pt x="71" y="51"/>
                    </a:cubicBezTo>
                    <a:cubicBezTo>
                      <a:pt x="63" y="40"/>
                      <a:pt x="55" y="28"/>
                      <a:pt x="49" y="16"/>
                    </a:cubicBezTo>
                    <a:cubicBezTo>
                      <a:pt x="43" y="4"/>
                      <a:pt x="28" y="0"/>
                      <a:pt x="16" y="6"/>
                    </a:cubicBezTo>
                    <a:cubicBezTo>
                      <a:pt x="5" y="12"/>
                      <a:pt x="0" y="26"/>
                      <a:pt x="6" y="38"/>
                    </a:cubicBezTo>
                    <a:cubicBezTo>
                      <a:pt x="14" y="53"/>
                      <a:pt x="23" y="67"/>
                      <a:pt x="33" y="80"/>
                    </a:cubicBezTo>
                    <a:cubicBezTo>
                      <a:pt x="81" y="144"/>
                      <a:pt x="119" y="215"/>
                      <a:pt x="143" y="290"/>
                    </a:cubicBezTo>
                    <a:cubicBezTo>
                      <a:pt x="147" y="300"/>
                      <a:pt x="156" y="307"/>
                      <a:pt x="166" y="307"/>
                    </a:cubicBezTo>
                    <a:close/>
                    <a:moveTo>
                      <a:pt x="166" y="307"/>
                    </a:moveTo>
                    <a:cubicBezTo>
                      <a:pt x="166" y="307"/>
                      <a:pt x="166" y="307"/>
                      <a:pt x="166" y="307"/>
                    </a:cubicBezTo>
                  </a:path>
                </a:pathLst>
              </a:custGeom>
              <a:grpFill/>
              <a:ln>
                <a:solidFill>
                  <a:schemeClr val="bg1"/>
                </a:solidFill>
              </a:ln>
            </p:spPr>
            <p:txBody>
              <a:bodyPr vert="horz" wrap="square" lIns="91440" tIns="45720" rIns="91440" bIns="45720" numCol="1" anchor="t" anchorCtr="0" compatLnSpc="1">
                <a:prstTxWarp prst="textNoShape">
                  <a:avLst/>
                </a:prstTxWarp>
              </a:bodyPr>
              <a:lstStyle/>
              <a:p>
                <a:endParaRPr lang="en-GB"/>
              </a:p>
            </p:txBody>
          </p:sp>
          <p:sp>
            <p:nvSpPr>
              <p:cNvPr id="20" name="Freeform 8">
                <a:extLst>
                  <a:ext uri="{FF2B5EF4-FFF2-40B4-BE49-F238E27FC236}">
                    <a16:creationId xmlns:a16="http://schemas.microsoft.com/office/drawing/2014/main" id="{A8CBA3E4-A32D-444D-B035-76F915B3FF2F}"/>
                  </a:ext>
                </a:extLst>
              </p:cNvPr>
              <p:cNvSpPr>
                <a:spLocks noEditPoints="1"/>
              </p:cNvSpPr>
              <p:nvPr/>
            </p:nvSpPr>
            <p:spPr bwMode="auto">
              <a:xfrm rot="10800000">
                <a:off x="10418642" y="1972315"/>
                <a:ext cx="124090" cy="153674"/>
              </a:xfrm>
              <a:custGeom>
                <a:avLst/>
                <a:gdLst>
                  <a:gd name="T0" fmla="*/ 69 w 86"/>
                  <a:gd name="T1" fmla="*/ 5 h 106"/>
                  <a:gd name="T2" fmla="*/ 37 w 86"/>
                  <a:gd name="T3" fmla="*/ 18 h 106"/>
                  <a:gd name="T4" fmla="*/ 8 w 86"/>
                  <a:gd name="T5" fmla="*/ 68 h 106"/>
                  <a:gd name="T6" fmla="*/ 12 w 86"/>
                  <a:gd name="T7" fmla="*/ 102 h 106"/>
                  <a:gd name="T8" fmla="*/ 27 w 86"/>
                  <a:gd name="T9" fmla="*/ 106 h 106"/>
                  <a:gd name="T10" fmla="*/ 46 w 86"/>
                  <a:gd name="T11" fmla="*/ 97 h 106"/>
                  <a:gd name="T12" fmla="*/ 81 w 86"/>
                  <a:gd name="T13" fmla="*/ 37 h 106"/>
                  <a:gd name="T14" fmla="*/ 69 w 86"/>
                  <a:gd name="T15" fmla="*/ 5 h 106"/>
                  <a:gd name="T16" fmla="*/ 69 w 86"/>
                  <a:gd name="T17" fmla="*/ 5 h 106"/>
                  <a:gd name="T18" fmla="*/ 69 w 86"/>
                  <a:gd name="T19" fmla="*/ 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 h="106">
                    <a:moveTo>
                      <a:pt x="69" y="5"/>
                    </a:moveTo>
                    <a:cubicBezTo>
                      <a:pt x="56" y="0"/>
                      <a:pt x="42" y="6"/>
                      <a:pt x="37" y="18"/>
                    </a:cubicBezTo>
                    <a:cubicBezTo>
                      <a:pt x="29" y="36"/>
                      <a:pt x="20" y="52"/>
                      <a:pt x="8" y="68"/>
                    </a:cubicBezTo>
                    <a:cubicBezTo>
                      <a:pt x="0" y="79"/>
                      <a:pt x="2" y="94"/>
                      <a:pt x="12" y="102"/>
                    </a:cubicBezTo>
                    <a:cubicBezTo>
                      <a:pt x="17" y="105"/>
                      <a:pt x="22" y="106"/>
                      <a:pt x="27" y="106"/>
                    </a:cubicBezTo>
                    <a:cubicBezTo>
                      <a:pt x="34" y="106"/>
                      <a:pt x="41" y="103"/>
                      <a:pt x="46" y="97"/>
                    </a:cubicBezTo>
                    <a:cubicBezTo>
                      <a:pt x="60" y="78"/>
                      <a:pt x="72" y="58"/>
                      <a:pt x="81" y="37"/>
                    </a:cubicBezTo>
                    <a:cubicBezTo>
                      <a:pt x="86" y="25"/>
                      <a:pt x="81" y="11"/>
                      <a:pt x="69" y="5"/>
                    </a:cubicBezTo>
                    <a:close/>
                    <a:moveTo>
                      <a:pt x="69" y="5"/>
                    </a:moveTo>
                    <a:cubicBezTo>
                      <a:pt x="69" y="5"/>
                      <a:pt x="69" y="5"/>
                      <a:pt x="69" y="5"/>
                    </a:cubicBezTo>
                  </a:path>
                </a:pathLst>
              </a:custGeom>
              <a:grpFill/>
              <a:ln>
                <a:solidFill>
                  <a:schemeClr val="bg1"/>
                </a:solidFill>
              </a:ln>
            </p:spPr>
            <p:txBody>
              <a:bodyPr vert="horz" wrap="square" lIns="91440" tIns="45720" rIns="91440" bIns="45720" numCol="1" anchor="t" anchorCtr="0" compatLnSpc="1">
                <a:prstTxWarp prst="textNoShape">
                  <a:avLst/>
                </a:prstTxWarp>
              </a:bodyPr>
              <a:lstStyle/>
              <a:p>
                <a:endParaRPr lang="en-GB"/>
              </a:p>
            </p:txBody>
          </p:sp>
          <p:sp>
            <p:nvSpPr>
              <p:cNvPr id="21" name="Freeform 9">
                <a:extLst>
                  <a:ext uri="{FF2B5EF4-FFF2-40B4-BE49-F238E27FC236}">
                    <a16:creationId xmlns:a16="http://schemas.microsoft.com/office/drawing/2014/main" id="{9DC68570-66A7-4515-9D5B-7C39114F222F}"/>
                  </a:ext>
                </a:extLst>
              </p:cNvPr>
              <p:cNvSpPr>
                <a:spLocks noEditPoints="1"/>
              </p:cNvSpPr>
              <p:nvPr/>
            </p:nvSpPr>
            <p:spPr bwMode="auto">
              <a:xfrm rot="10800000">
                <a:off x="10393167" y="2166256"/>
                <a:ext cx="447872" cy="488139"/>
              </a:xfrm>
              <a:custGeom>
                <a:avLst/>
                <a:gdLst>
                  <a:gd name="T0" fmla="*/ 24 w 312"/>
                  <a:gd name="T1" fmla="*/ 48 h 337"/>
                  <a:gd name="T2" fmla="*/ 264 w 312"/>
                  <a:gd name="T3" fmla="*/ 288 h 337"/>
                  <a:gd name="T4" fmla="*/ 263 w 312"/>
                  <a:gd name="T5" fmla="*/ 311 h 337"/>
                  <a:gd name="T6" fmla="*/ 285 w 312"/>
                  <a:gd name="T7" fmla="*/ 337 h 337"/>
                  <a:gd name="T8" fmla="*/ 287 w 312"/>
                  <a:gd name="T9" fmla="*/ 337 h 337"/>
                  <a:gd name="T10" fmla="*/ 311 w 312"/>
                  <a:gd name="T11" fmla="*/ 315 h 337"/>
                  <a:gd name="T12" fmla="*/ 312 w 312"/>
                  <a:gd name="T13" fmla="*/ 288 h 337"/>
                  <a:gd name="T14" fmla="*/ 24 w 312"/>
                  <a:gd name="T15" fmla="*/ 0 h 337"/>
                  <a:gd name="T16" fmla="*/ 0 w 312"/>
                  <a:gd name="T17" fmla="*/ 24 h 337"/>
                  <a:gd name="T18" fmla="*/ 24 w 312"/>
                  <a:gd name="T19" fmla="*/ 48 h 337"/>
                  <a:gd name="T20" fmla="*/ 24 w 312"/>
                  <a:gd name="T21" fmla="*/ 48 h 337"/>
                  <a:gd name="T22" fmla="*/ 24 w 312"/>
                  <a:gd name="T23" fmla="*/ 48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2" h="337">
                    <a:moveTo>
                      <a:pt x="24" y="48"/>
                    </a:moveTo>
                    <a:cubicBezTo>
                      <a:pt x="157" y="48"/>
                      <a:pt x="264" y="156"/>
                      <a:pt x="264" y="288"/>
                    </a:cubicBezTo>
                    <a:cubicBezTo>
                      <a:pt x="264" y="296"/>
                      <a:pt x="264" y="303"/>
                      <a:pt x="263" y="311"/>
                    </a:cubicBezTo>
                    <a:cubicBezTo>
                      <a:pt x="262" y="324"/>
                      <a:pt x="272" y="336"/>
                      <a:pt x="285" y="337"/>
                    </a:cubicBezTo>
                    <a:cubicBezTo>
                      <a:pt x="286" y="337"/>
                      <a:pt x="287" y="337"/>
                      <a:pt x="287" y="337"/>
                    </a:cubicBezTo>
                    <a:cubicBezTo>
                      <a:pt x="300" y="337"/>
                      <a:pt x="310" y="328"/>
                      <a:pt x="311" y="315"/>
                    </a:cubicBezTo>
                    <a:cubicBezTo>
                      <a:pt x="312" y="306"/>
                      <a:pt x="312" y="297"/>
                      <a:pt x="312" y="288"/>
                    </a:cubicBezTo>
                    <a:cubicBezTo>
                      <a:pt x="312" y="129"/>
                      <a:pt x="183" y="0"/>
                      <a:pt x="24" y="0"/>
                    </a:cubicBezTo>
                    <a:cubicBezTo>
                      <a:pt x="11" y="0"/>
                      <a:pt x="0" y="11"/>
                      <a:pt x="0" y="24"/>
                    </a:cubicBezTo>
                    <a:cubicBezTo>
                      <a:pt x="0" y="37"/>
                      <a:pt x="11" y="48"/>
                      <a:pt x="24" y="48"/>
                    </a:cubicBezTo>
                    <a:close/>
                    <a:moveTo>
                      <a:pt x="24" y="48"/>
                    </a:moveTo>
                    <a:cubicBezTo>
                      <a:pt x="24" y="48"/>
                      <a:pt x="24" y="48"/>
                      <a:pt x="24" y="48"/>
                    </a:cubicBezTo>
                  </a:path>
                </a:pathLst>
              </a:custGeom>
              <a:grpFill/>
              <a:ln>
                <a:solidFill>
                  <a:schemeClr val="bg1"/>
                </a:solidFill>
              </a:ln>
            </p:spPr>
            <p:txBody>
              <a:bodyPr vert="horz" wrap="square" lIns="91440" tIns="45720" rIns="91440" bIns="45720" numCol="1" anchor="t" anchorCtr="0" compatLnSpc="1">
                <a:prstTxWarp prst="textNoShape">
                  <a:avLst/>
                </a:prstTxWarp>
              </a:bodyPr>
              <a:lstStyle/>
              <a:p>
                <a:endParaRPr lang="en-GB"/>
              </a:p>
            </p:txBody>
          </p:sp>
        </p:grpSp>
        <p:cxnSp>
          <p:nvCxnSpPr>
            <p:cNvPr id="16" name="Straight Connector 134">
              <a:extLst>
                <a:ext uri="{FF2B5EF4-FFF2-40B4-BE49-F238E27FC236}">
                  <a16:creationId xmlns:a16="http://schemas.microsoft.com/office/drawing/2014/main" id="{88635969-E96C-4294-97B9-7B253CD83E75}"/>
                </a:ext>
              </a:extLst>
            </p:cNvPr>
            <p:cNvCxnSpPr>
              <a:cxnSpLocks/>
            </p:cNvCxnSpPr>
            <p:nvPr/>
          </p:nvCxnSpPr>
          <p:spPr>
            <a:xfrm>
              <a:off x="8106712" y="0"/>
              <a:ext cx="0" cy="1548440"/>
            </a:xfrm>
            <a:prstGeom prst="line">
              <a:avLst/>
            </a:prstGeom>
            <a:grpFill/>
            <a:ln w="508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22" name="Group 31">
            <a:extLst>
              <a:ext uri="{FF2B5EF4-FFF2-40B4-BE49-F238E27FC236}">
                <a16:creationId xmlns:a16="http://schemas.microsoft.com/office/drawing/2014/main" id="{8EEB82CA-08B7-44BC-8268-51134F13266B}"/>
              </a:ext>
            </a:extLst>
          </p:cNvPr>
          <p:cNvGrpSpPr/>
          <p:nvPr userDrawn="1"/>
        </p:nvGrpSpPr>
        <p:grpSpPr>
          <a:xfrm>
            <a:off x="5917421" y="0"/>
            <a:ext cx="902225" cy="2650842"/>
            <a:chOff x="5844264" y="0"/>
            <a:chExt cx="902225" cy="2650842"/>
          </a:xfrm>
          <a:solidFill>
            <a:schemeClr val="bg1"/>
          </a:solidFill>
        </p:grpSpPr>
        <p:grpSp>
          <p:nvGrpSpPr>
            <p:cNvPr id="23" name="Group 118">
              <a:extLst>
                <a:ext uri="{FF2B5EF4-FFF2-40B4-BE49-F238E27FC236}">
                  <a16:creationId xmlns:a16="http://schemas.microsoft.com/office/drawing/2014/main" id="{47CCACE6-8BD4-4558-B2AB-883F3BD938EC}"/>
                </a:ext>
              </a:extLst>
            </p:cNvPr>
            <p:cNvGrpSpPr/>
            <p:nvPr/>
          </p:nvGrpSpPr>
          <p:grpSpPr>
            <a:xfrm>
              <a:off x="5844264" y="1151265"/>
              <a:ext cx="902225" cy="1499577"/>
              <a:chOff x="10268256" y="991107"/>
              <a:chExt cx="1077358" cy="1790663"/>
            </a:xfrm>
            <a:grpFill/>
          </p:grpSpPr>
          <p:sp>
            <p:nvSpPr>
              <p:cNvPr id="25" name="Freeform 5">
                <a:extLst>
                  <a:ext uri="{FF2B5EF4-FFF2-40B4-BE49-F238E27FC236}">
                    <a16:creationId xmlns:a16="http://schemas.microsoft.com/office/drawing/2014/main" id="{094DB7E8-C165-4569-852D-804776ABF2F9}"/>
                  </a:ext>
                </a:extLst>
              </p:cNvPr>
              <p:cNvSpPr>
                <a:spLocks noEditPoints="1"/>
              </p:cNvSpPr>
              <p:nvPr/>
            </p:nvSpPr>
            <p:spPr bwMode="auto">
              <a:xfrm rot="10800000">
                <a:off x="10268256" y="991107"/>
                <a:ext cx="1077358" cy="1790663"/>
              </a:xfrm>
              <a:custGeom>
                <a:avLst/>
                <a:gdLst>
                  <a:gd name="T0" fmla="*/ 674 w 750"/>
                  <a:gd name="T1" fmla="*/ 602 h 1237"/>
                  <a:gd name="T2" fmla="*/ 750 w 750"/>
                  <a:gd name="T3" fmla="*/ 376 h 1237"/>
                  <a:gd name="T4" fmla="*/ 638 w 750"/>
                  <a:gd name="T5" fmla="*/ 110 h 1237"/>
                  <a:gd name="T6" fmla="*/ 370 w 750"/>
                  <a:gd name="T7" fmla="*/ 2 h 1237"/>
                  <a:gd name="T8" fmla="*/ 110 w 750"/>
                  <a:gd name="T9" fmla="*/ 112 h 1237"/>
                  <a:gd name="T10" fmla="*/ 1 w 750"/>
                  <a:gd name="T11" fmla="*/ 373 h 1237"/>
                  <a:gd name="T12" fmla="*/ 77 w 750"/>
                  <a:gd name="T13" fmla="*/ 603 h 1237"/>
                  <a:gd name="T14" fmla="*/ 205 w 750"/>
                  <a:gd name="T15" fmla="*/ 976 h 1237"/>
                  <a:gd name="T16" fmla="*/ 205 w 750"/>
                  <a:gd name="T17" fmla="*/ 1120 h 1237"/>
                  <a:gd name="T18" fmla="*/ 321 w 750"/>
                  <a:gd name="T19" fmla="*/ 1237 h 1237"/>
                  <a:gd name="T20" fmla="*/ 430 w 750"/>
                  <a:gd name="T21" fmla="*/ 1237 h 1237"/>
                  <a:gd name="T22" fmla="*/ 546 w 750"/>
                  <a:gd name="T23" fmla="*/ 1120 h 1237"/>
                  <a:gd name="T24" fmla="*/ 546 w 750"/>
                  <a:gd name="T25" fmla="*/ 976 h 1237"/>
                  <a:gd name="T26" fmla="*/ 674 w 750"/>
                  <a:gd name="T27" fmla="*/ 602 h 1237"/>
                  <a:gd name="T28" fmla="*/ 116 w 750"/>
                  <a:gd name="T29" fmla="*/ 574 h 1237"/>
                  <a:gd name="T30" fmla="*/ 49 w 750"/>
                  <a:gd name="T31" fmla="*/ 373 h 1237"/>
                  <a:gd name="T32" fmla="*/ 371 w 750"/>
                  <a:gd name="T33" fmla="*/ 50 h 1237"/>
                  <a:gd name="T34" fmla="*/ 605 w 750"/>
                  <a:gd name="T35" fmla="*/ 144 h 1237"/>
                  <a:gd name="T36" fmla="*/ 702 w 750"/>
                  <a:gd name="T37" fmla="*/ 376 h 1237"/>
                  <a:gd name="T38" fmla="*/ 636 w 750"/>
                  <a:gd name="T39" fmla="*/ 573 h 1237"/>
                  <a:gd name="T40" fmla="*/ 498 w 750"/>
                  <a:gd name="T41" fmla="*/ 967 h 1237"/>
                  <a:gd name="T42" fmla="*/ 253 w 750"/>
                  <a:gd name="T43" fmla="*/ 967 h 1237"/>
                  <a:gd name="T44" fmla="*/ 116 w 750"/>
                  <a:gd name="T45" fmla="*/ 574 h 1237"/>
                  <a:gd name="T46" fmla="*/ 253 w 750"/>
                  <a:gd name="T47" fmla="*/ 1104 h 1237"/>
                  <a:gd name="T48" fmla="*/ 253 w 750"/>
                  <a:gd name="T49" fmla="*/ 1085 h 1237"/>
                  <a:gd name="T50" fmla="*/ 498 w 750"/>
                  <a:gd name="T51" fmla="*/ 1113 h 1237"/>
                  <a:gd name="T52" fmla="*/ 498 w 750"/>
                  <a:gd name="T53" fmla="*/ 1120 h 1237"/>
                  <a:gd name="T54" fmla="*/ 497 w 750"/>
                  <a:gd name="T55" fmla="*/ 1132 h 1237"/>
                  <a:gd name="T56" fmla="*/ 253 w 750"/>
                  <a:gd name="T57" fmla="*/ 1104 h 1237"/>
                  <a:gd name="T58" fmla="*/ 253 w 750"/>
                  <a:gd name="T59" fmla="*/ 1036 h 1237"/>
                  <a:gd name="T60" fmla="*/ 253 w 750"/>
                  <a:gd name="T61" fmla="*/ 1015 h 1237"/>
                  <a:gd name="T62" fmla="*/ 498 w 750"/>
                  <a:gd name="T63" fmla="*/ 1015 h 1237"/>
                  <a:gd name="T64" fmla="*/ 498 w 750"/>
                  <a:gd name="T65" fmla="*/ 1064 h 1237"/>
                  <a:gd name="T66" fmla="*/ 253 w 750"/>
                  <a:gd name="T67" fmla="*/ 1036 h 1237"/>
                  <a:gd name="T68" fmla="*/ 321 w 750"/>
                  <a:gd name="T69" fmla="*/ 1189 h 1237"/>
                  <a:gd name="T70" fmla="*/ 262 w 750"/>
                  <a:gd name="T71" fmla="*/ 1153 h 1237"/>
                  <a:gd name="T72" fmla="*/ 468 w 750"/>
                  <a:gd name="T73" fmla="*/ 1177 h 1237"/>
                  <a:gd name="T74" fmla="*/ 430 w 750"/>
                  <a:gd name="T75" fmla="*/ 1189 h 1237"/>
                  <a:gd name="T76" fmla="*/ 321 w 750"/>
                  <a:gd name="T77" fmla="*/ 1189 h 1237"/>
                  <a:gd name="T78" fmla="*/ 321 w 750"/>
                  <a:gd name="T79" fmla="*/ 1189 h 1237"/>
                  <a:gd name="T80" fmla="*/ 321 w 750"/>
                  <a:gd name="T81" fmla="*/ 1189 h 1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50" h="1237">
                    <a:moveTo>
                      <a:pt x="674" y="602"/>
                    </a:moveTo>
                    <a:cubicBezTo>
                      <a:pt x="724" y="537"/>
                      <a:pt x="750" y="459"/>
                      <a:pt x="750" y="376"/>
                    </a:cubicBezTo>
                    <a:cubicBezTo>
                      <a:pt x="750" y="275"/>
                      <a:pt x="710" y="180"/>
                      <a:pt x="638" y="110"/>
                    </a:cubicBezTo>
                    <a:cubicBezTo>
                      <a:pt x="566" y="39"/>
                      <a:pt x="471" y="0"/>
                      <a:pt x="370" y="2"/>
                    </a:cubicBezTo>
                    <a:cubicBezTo>
                      <a:pt x="272" y="3"/>
                      <a:pt x="180" y="42"/>
                      <a:pt x="110" y="112"/>
                    </a:cubicBezTo>
                    <a:cubicBezTo>
                      <a:pt x="41" y="182"/>
                      <a:pt x="2" y="275"/>
                      <a:pt x="1" y="373"/>
                    </a:cubicBezTo>
                    <a:cubicBezTo>
                      <a:pt x="0" y="457"/>
                      <a:pt x="27" y="536"/>
                      <a:pt x="77" y="603"/>
                    </a:cubicBezTo>
                    <a:cubicBezTo>
                      <a:pt x="160" y="711"/>
                      <a:pt x="205" y="843"/>
                      <a:pt x="205" y="976"/>
                    </a:cubicBezTo>
                    <a:cubicBezTo>
                      <a:pt x="205" y="1120"/>
                      <a:pt x="205" y="1120"/>
                      <a:pt x="205" y="1120"/>
                    </a:cubicBezTo>
                    <a:cubicBezTo>
                      <a:pt x="205" y="1185"/>
                      <a:pt x="257" y="1237"/>
                      <a:pt x="321" y="1237"/>
                    </a:cubicBezTo>
                    <a:cubicBezTo>
                      <a:pt x="430" y="1237"/>
                      <a:pt x="430" y="1237"/>
                      <a:pt x="430" y="1237"/>
                    </a:cubicBezTo>
                    <a:cubicBezTo>
                      <a:pt x="494" y="1237"/>
                      <a:pt x="546" y="1185"/>
                      <a:pt x="546" y="1120"/>
                    </a:cubicBezTo>
                    <a:cubicBezTo>
                      <a:pt x="546" y="976"/>
                      <a:pt x="546" y="976"/>
                      <a:pt x="546" y="976"/>
                    </a:cubicBezTo>
                    <a:cubicBezTo>
                      <a:pt x="546" y="842"/>
                      <a:pt x="590" y="713"/>
                      <a:pt x="674" y="602"/>
                    </a:cubicBezTo>
                    <a:close/>
                    <a:moveTo>
                      <a:pt x="116" y="574"/>
                    </a:moveTo>
                    <a:cubicBezTo>
                      <a:pt x="71" y="516"/>
                      <a:pt x="48" y="446"/>
                      <a:pt x="49" y="373"/>
                    </a:cubicBezTo>
                    <a:cubicBezTo>
                      <a:pt x="51" y="197"/>
                      <a:pt x="195" y="52"/>
                      <a:pt x="371" y="50"/>
                    </a:cubicBezTo>
                    <a:cubicBezTo>
                      <a:pt x="459" y="49"/>
                      <a:pt x="542" y="82"/>
                      <a:pt x="605" y="144"/>
                    </a:cubicBezTo>
                    <a:cubicBezTo>
                      <a:pt x="667" y="206"/>
                      <a:pt x="702" y="288"/>
                      <a:pt x="702" y="376"/>
                    </a:cubicBezTo>
                    <a:cubicBezTo>
                      <a:pt x="702" y="448"/>
                      <a:pt x="679" y="516"/>
                      <a:pt x="636" y="573"/>
                    </a:cubicBezTo>
                    <a:cubicBezTo>
                      <a:pt x="547" y="690"/>
                      <a:pt x="500" y="825"/>
                      <a:pt x="498" y="967"/>
                    </a:cubicBezTo>
                    <a:cubicBezTo>
                      <a:pt x="253" y="967"/>
                      <a:pt x="253" y="967"/>
                      <a:pt x="253" y="967"/>
                    </a:cubicBezTo>
                    <a:cubicBezTo>
                      <a:pt x="251" y="827"/>
                      <a:pt x="202" y="688"/>
                      <a:pt x="116" y="574"/>
                    </a:cubicBezTo>
                    <a:close/>
                    <a:moveTo>
                      <a:pt x="253" y="1104"/>
                    </a:moveTo>
                    <a:cubicBezTo>
                      <a:pt x="253" y="1085"/>
                      <a:pt x="253" y="1085"/>
                      <a:pt x="253" y="1085"/>
                    </a:cubicBezTo>
                    <a:cubicBezTo>
                      <a:pt x="498" y="1113"/>
                      <a:pt x="498" y="1113"/>
                      <a:pt x="498" y="1113"/>
                    </a:cubicBezTo>
                    <a:cubicBezTo>
                      <a:pt x="498" y="1120"/>
                      <a:pt x="498" y="1120"/>
                      <a:pt x="498" y="1120"/>
                    </a:cubicBezTo>
                    <a:cubicBezTo>
                      <a:pt x="498" y="1124"/>
                      <a:pt x="498" y="1128"/>
                      <a:pt x="497" y="1132"/>
                    </a:cubicBezTo>
                    <a:lnTo>
                      <a:pt x="253" y="1104"/>
                    </a:lnTo>
                    <a:close/>
                    <a:moveTo>
                      <a:pt x="253" y="1036"/>
                    </a:moveTo>
                    <a:cubicBezTo>
                      <a:pt x="253" y="1015"/>
                      <a:pt x="253" y="1015"/>
                      <a:pt x="253" y="1015"/>
                    </a:cubicBezTo>
                    <a:cubicBezTo>
                      <a:pt x="498" y="1015"/>
                      <a:pt x="498" y="1015"/>
                      <a:pt x="498" y="1015"/>
                    </a:cubicBezTo>
                    <a:cubicBezTo>
                      <a:pt x="498" y="1064"/>
                      <a:pt x="498" y="1064"/>
                      <a:pt x="498" y="1064"/>
                    </a:cubicBezTo>
                    <a:lnTo>
                      <a:pt x="253" y="1036"/>
                    </a:lnTo>
                    <a:close/>
                    <a:moveTo>
                      <a:pt x="321" y="1189"/>
                    </a:moveTo>
                    <a:cubicBezTo>
                      <a:pt x="296" y="1189"/>
                      <a:pt x="273" y="1174"/>
                      <a:pt x="262" y="1153"/>
                    </a:cubicBezTo>
                    <a:cubicBezTo>
                      <a:pt x="468" y="1177"/>
                      <a:pt x="468" y="1177"/>
                      <a:pt x="468" y="1177"/>
                    </a:cubicBezTo>
                    <a:cubicBezTo>
                      <a:pt x="457" y="1184"/>
                      <a:pt x="444" y="1189"/>
                      <a:pt x="430" y="1189"/>
                    </a:cubicBezTo>
                    <a:lnTo>
                      <a:pt x="321" y="1189"/>
                    </a:lnTo>
                    <a:close/>
                    <a:moveTo>
                      <a:pt x="321" y="1189"/>
                    </a:moveTo>
                    <a:cubicBezTo>
                      <a:pt x="321" y="1189"/>
                      <a:pt x="321" y="1189"/>
                      <a:pt x="321" y="1189"/>
                    </a:cubicBezTo>
                  </a:path>
                </a:pathLst>
              </a:custGeom>
              <a:grpFill/>
              <a:ln>
                <a:solidFill>
                  <a:schemeClr val="bg1"/>
                </a:solidFill>
              </a:ln>
            </p:spPr>
            <p:txBody>
              <a:bodyPr vert="horz" wrap="square" lIns="91440" tIns="45720" rIns="91440" bIns="45720" numCol="1" anchor="t" anchorCtr="0" compatLnSpc="1">
                <a:prstTxWarp prst="textNoShape">
                  <a:avLst/>
                </a:prstTxWarp>
              </a:bodyPr>
              <a:lstStyle/>
              <a:p>
                <a:endParaRPr lang="en-GB">
                  <a:solidFill>
                    <a:schemeClr val="accent6">
                      <a:lumMod val="60000"/>
                      <a:lumOff val="40000"/>
                    </a:schemeClr>
                  </a:solidFill>
                </a:endParaRPr>
              </a:p>
            </p:txBody>
          </p:sp>
          <p:sp>
            <p:nvSpPr>
              <p:cNvPr id="26" name="Freeform 6">
                <a:extLst>
                  <a:ext uri="{FF2B5EF4-FFF2-40B4-BE49-F238E27FC236}">
                    <a16:creationId xmlns:a16="http://schemas.microsoft.com/office/drawing/2014/main" id="{FA80A668-2C10-49CD-A95A-E175E745625C}"/>
                  </a:ext>
                </a:extLst>
              </p:cNvPr>
              <p:cNvSpPr>
                <a:spLocks noEditPoints="1"/>
              </p:cNvSpPr>
              <p:nvPr/>
            </p:nvSpPr>
            <p:spPr bwMode="auto">
              <a:xfrm rot="10800000">
                <a:off x="11144278" y="2144889"/>
                <a:ext cx="76425" cy="129842"/>
              </a:xfrm>
              <a:custGeom>
                <a:avLst/>
                <a:gdLst>
                  <a:gd name="T0" fmla="*/ 51 w 53"/>
                  <a:gd name="T1" fmla="*/ 62 h 90"/>
                  <a:gd name="T2" fmla="*/ 48 w 53"/>
                  <a:gd name="T3" fmla="*/ 24 h 90"/>
                  <a:gd name="T4" fmla="*/ 25 w 53"/>
                  <a:gd name="T5" fmla="*/ 0 h 90"/>
                  <a:gd name="T6" fmla="*/ 0 w 53"/>
                  <a:gd name="T7" fmla="*/ 23 h 90"/>
                  <a:gd name="T8" fmla="*/ 4 w 53"/>
                  <a:gd name="T9" fmla="*/ 69 h 90"/>
                  <a:gd name="T10" fmla="*/ 27 w 53"/>
                  <a:gd name="T11" fmla="*/ 90 h 90"/>
                  <a:gd name="T12" fmla="*/ 31 w 53"/>
                  <a:gd name="T13" fmla="*/ 90 h 90"/>
                  <a:gd name="T14" fmla="*/ 51 w 53"/>
                  <a:gd name="T15" fmla="*/ 62 h 90"/>
                  <a:gd name="T16" fmla="*/ 51 w 53"/>
                  <a:gd name="T17" fmla="*/ 62 h 90"/>
                  <a:gd name="T18" fmla="*/ 51 w 53"/>
                  <a:gd name="T19" fmla="*/ 62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 h="90">
                    <a:moveTo>
                      <a:pt x="51" y="62"/>
                    </a:moveTo>
                    <a:cubicBezTo>
                      <a:pt x="49" y="50"/>
                      <a:pt x="48" y="37"/>
                      <a:pt x="48" y="24"/>
                    </a:cubicBezTo>
                    <a:cubicBezTo>
                      <a:pt x="49" y="11"/>
                      <a:pt x="38" y="0"/>
                      <a:pt x="25" y="0"/>
                    </a:cubicBezTo>
                    <a:cubicBezTo>
                      <a:pt x="11" y="0"/>
                      <a:pt x="1" y="10"/>
                      <a:pt x="0" y="23"/>
                    </a:cubicBezTo>
                    <a:cubicBezTo>
                      <a:pt x="0" y="39"/>
                      <a:pt x="1" y="54"/>
                      <a:pt x="4" y="69"/>
                    </a:cubicBezTo>
                    <a:cubicBezTo>
                      <a:pt x="5" y="81"/>
                      <a:pt x="16" y="90"/>
                      <a:pt x="27" y="90"/>
                    </a:cubicBezTo>
                    <a:cubicBezTo>
                      <a:pt x="28" y="90"/>
                      <a:pt x="30" y="90"/>
                      <a:pt x="31" y="90"/>
                    </a:cubicBezTo>
                    <a:cubicBezTo>
                      <a:pt x="44" y="88"/>
                      <a:pt x="53" y="75"/>
                      <a:pt x="51" y="62"/>
                    </a:cubicBezTo>
                    <a:close/>
                    <a:moveTo>
                      <a:pt x="51" y="62"/>
                    </a:moveTo>
                    <a:cubicBezTo>
                      <a:pt x="51" y="62"/>
                      <a:pt x="51" y="62"/>
                      <a:pt x="51" y="62"/>
                    </a:cubicBezTo>
                  </a:path>
                </a:pathLst>
              </a:custGeom>
              <a:grpFill/>
              <a:ln>
                <a:solidFill>
                  <a:schemeClr val="bg1"/>
                </a:solidFill>
              </a:ln>
            </p:spPr>
            <p:txBody>
              <a:bodyPr vert="horz" wrap="square" lIns="91440" tIns="45720" rIns="91440" bIns="45720" numCol="1" anchor="t" anchorCtr="0" compatLnSpc="1">
                <a:prstTxWarp prst="textNoShape">
                  <a:avLst/>
                </a:prstTxWarp>
              </a:bodyPr>
              <a:lstStyle/>
              <a:p>
                <a:endParaRPr lang="en-GB"/>
              </a:p>
            </p:txBody>
          </p:sp>
          <p:sp>
            <p:nvSpPr>
              <p:cNvPr id="27" name="Freeform 7">
                <a:extLst>
                  <a:ext uri="{FF2B5EF4-FFF2-40B4-BE49-F238E27FC236}">
                    <a16:creationId xmlns:a16="http://schemas.microsoft.com/office/drawing/2014/main" id="{43512329-9005-4735-BA9C-E05ED5C3486E}"/>
                  </a:ext>
                </a:extLst>
              </p:cNvPr>
              <p:cNvSpPr>
                <a:spLocks noEditPoints="1"/>
              </p:cNvSpPr>
              <p:nvPr/>
            </p:nvSpPr>
            <p:spPr bwMode="auto">
              <a:xfrm rot="10800000">
                <a:off x="10905961" y="1656750"/>
                <a:ext cx="276940" cy="444584"/>
              </a:xfrm>
              <a:custGeom>
                <a:avLst/>
                <a:gdLst>
                  <a:gd name="T0" fmla="*/ 166 w 193"/>
                  <a:gd name="T1" fmla="*/ 307 h 307"/>
                  <a:gd name="T2" fmla="*/ 174 w 193"/>
                  <a:gd name="T3" fmla="*/ 306 h 307"/>
                  <a:gd name="T4" fmla="*/ 189 w 193"/>
                  <a:gd name="T5" fmla="*/ 275 h 307"/>
                  <a:gd name="T6" fmla="*/ 71 w 193"/>
                  <a:gd name="T7" fmla="*/ 51 h 307"/>
                  <a:gd name="T8" fmla="*/ 49 w 193"/>
                  <a:gd name="T9" fmla="*/ 16 h 307"/>
                  <a:gd name="T10" fmla="*/ 16 w 193"/>
                  <a:gd name="T11" fmla="*/ 6 h 307"/>
                  <a:gd name="T12" fmla="*/ 6 w 193"/>
                  <a:gd name="T13" fmla="*/ 38 h 307"/>
                  <a:gd name="T14" fmla="*/ 33 w 193"/>
                  <a:gd name="T15" fmla="*/ 80 h 307"/>
                  <a:gd name="T16" fmla="*/ 143 w 193"/>
                  <a:gd name="T17" fmla="*/ 290 h 307"/>
                  <a:gd name="T18" fmla="*/ 166 w 193"/>
                  <a:gd name="T19" fmla="*/ 307 h 307"/>
                  <a:gd name="T20" fmla="*/ 166 w 193"/>
                  <a:gd name="T21" fmla="*/ 307 h 307"/>
                  <a:gd name="T22" fmla="*/ 166 w 193"/>
                  <a:gd name="T23" fmla="*/ 307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3" h="307">
                    <a:moveTo>
                      <a:pt x="166" y="307"/>
                    </a:moveTo>
                    <a:cubicBezTo>
                      <a:pt x="169" y="307"/>
                      <a:pt x="171" y="306"/>
                      <a:pt x="174" y="306"/>
                    </a:cubicBezTo>
                    <a:cubicBezTo>
                      <a:pt x="186" y="301"/>
                      <a:pt x="193" y="288"/>
                      <a:pt x="189" y="275"/>
                    </a:cubicBezTo>
                    <a:cubicBezTo>
                      <a:pt x="162" y="194"/>
                      <a:pt x="123" y="119"/>
                      <a:pt x="71" y="51"/>
                    </a:cubicBezTo>
                    <a:cubicBezTo>
                      <a:pt x="63" y="40"/>
                      <a:pt x="55" y="28"/>
                      <a:pt x="49" y="16"/>
                    </a:cubicBezTo>
                    <a:cubicBezTo>
                      <a:pt x="43" y="4"/>
                      <a:pt x="28" y="0"/>
                      <a:pt x="16" y="6"/>
                    </a:cubicBezTo>
                    <a:cubicBezTo>
                      <a:pt x="5" y="12"/>
                      <a:pt x="0" y="26"/>
                      <a:pt x="6" y="38"/>
                    </a:cubicBezTo>
                    <a:cubicBezTo>
                      <a:pt x="14" y="53"/>
                      <a:pt x="23" y="67"/>
                      <a:pt x="33" y="80"/>
                    </a:cubicBezTo>
                    <a:cubicBezTo>
                      <a:pt x="81" y="144"/>
                      <a:pt x="119" y="215"/>
                      <a:pt x="143" y="290"/>
                    </a:cubicBezTo>
                    <a:cubicBezTo>
                      <a:pt x="147" y="300"/>
                      <a:pt x="156" y="307"/>
                      <a:pt x="166" y="307"/>
                    </a:cubicBezTo>
                    <a:close/>
                    <a:moveTo>
                      <a:pt x="166" y="307"/>
                    </a:moveTo>
                    <a:cubicBezTo>
                      <a:pt x="166" y="307"/>
                      <a:pt x="166" y="307"/>
                      <a:pt x="166" y="307"/>
                    </a:cubicBezTo>
                  </a:path>
                </a:pathLst>
              </a:custGeom>
              <a:grpFill/>
              <a:ln>
                <a:solidFill>
                  <a:schemeClr val="bg1"/>
                </a:solidFill>
              </a:ln>
            </p:spPr>
            <p:txBody>
              <a:bodyPr vert="horz" wrap="square" lIns="91440" tIns="45720" rIns="91440" bIns="45720" numCol="1" anchor="t" anchorCtr="0" compatLnSpc="1">
                <a:prstTxWarp prst="textNoShape">
                  <a:avLst/>
                </a:prstTxWarp>
              </a:bodyPr>
              <a:lstStyle/>
              <a:p>
                <a:endParaRPr lang="en-GB"/>
              </a:p>
            </p:txBody>
          </p:sp>
          <p:sp>
            <p:nvSpPr>
              <p:cNvPr id="28" name="Freeform 8">
                <a:extLst>
                  <a:ext uri="{FF2B5EF4-FFF2-40B4-BE49-F238E27FC236}">
                    <a16:creationId xmlns:a16="http://schemas.microsoft.com/office/drawing/2014/main" id="{742E1538-3B9A-4BAD-BE1D-68AE70BE0A04}"/>
                  </a:ext>
                </a:extLst>
              </p:cNvPr>
              <p:cNvSpPr>
                <a:spLocks noEditPoints="1"/>
              </p:cNvSpPr>
              <p:nvPr/>
            </p:nvSpPr>
            <p:spPr bwMode="auto">
              <a:xfrm rot="10800000">
                <a:off x="10418642" y="1972315"/>
                <a:ext cx="124090" cy="153674"/>
              </a:xfrm>
              <a:custGeom>
                <a:avLst/>
                <a:gdLst>
                  <a:gd name="T0" fmla="*/ 69 w 86"/>
                  <a:gd name="T1" fmla="*/ 5 h 106"/>
                  <a:gd name="T2" fmla="*/ 37 w 86"/>
                  <a:gd name="T3" fmla="*/ 18 h 106"/>
                  <a:gd name="T4" fmla="*/ 8 w 86"/>
                  <a:gd name="T5" fmla="*/ 68 h 106"/>
                  <a:gd name="T6" fmla="*/ 12 w 86"/>
                  <a:gd name="T7" fmla="*/ 102 h 106"/>
                  <a:gd name="T8" fmla="*/ 27 w 86"/>
                  <a:gd name="T9" fmla="*/ 106 h 106"/>
                  <a:gd name="T10" fmla="*/ 46 w 86"/>
                  <a:gd name="T11" fmla="*/ 97 h 106"/>
                  <a:gd name="T12" fmla="*/ 81 w 86"/>
                  <a:gd name="T13" fmla="*/ 37 h 106"/>
                  <a:gd name="T14" fmla="*/ 69 w 86"/>
                  <a:gd name="T15" fmla="*/ 5 h 106"/>
                  <a:gd name="T16" fmla="*/ 69 w 86"/>
                  <a:gd name="T17" fmla="*/ 5 h 106"/>
                  <a:gd name="T18" fmla="*/ 69 w 86"/>
                  <a:gd name="T19" fmla="*/ 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 h="106">
                    <a:moveTo>
                      <a:pt x="69" y="5"/>
                    </a:moveTo>
                    <a:cubicBezTo>
                      <a:pt x="56" y="0"/>
                      <a:pt x="42" y="6"/>
                      <a:pt x="37" y="18"/>
                    </a:cubicBezTo>
                    <a:cubicBezTo>
                      <a:pt x="29" y="36"/>
                      <a:pt x="20" y="52"/>
                      <a:pt x="8" y="68"/>
                    </a:cubicBezTo>
                    <a:cubicBezTo>
                      <a:pt x="0" y="79"/>
                      <a:pt x="2" y="94"/>
                      <a:pt x="12" y="102"/>
                    </a:cubicBezTo>
                    <a:cubicBezTo>
                      <a:pt x="17" y="105"/>
                      <a:pt x="22" y="106"/>
                      <a:pt x="27" y="106"/>
                    </a:cubicBezTo>
                    <a:cubicBezTo>
                      <a:pt x="34" y="106"/>
                      <a:pt x="41" y="103"/>
                      <a:pt x="46" y="97"/>
                    </a:cubicBezTo>
                    <a:cubicBezTo>
                      <a:pt x="60" y="78"/>
                      <a:pt x="72" y="58"/>
                      <a:pt x="81" y="37"/>
                    </a:cubicBezTo>
                    <a:cubicBezTo>
                      <a:pt x="86" y="25"/>
                      <a:pt x="81" y="11"/>
                      <a:pt x="69" y="5"/>
                    </a:cubicBezTo>
                    <a:close/>
                    <a:moveTo>
                      <a:pt x="69" y="5"/>
                    </a:moveTo>
                    <a:cubicBezTo>
                      <a:pt x="69" y="5"/>
                      <a:pt x="69" y="5"/>
                      <a:pt x="69" y="5"/>
                    </a:cubicBezTo>
                  </a:path>
                </a:pathLst>
              </a:custGeom>
              <a:grpFill/>
              <a:ln>
                <a:solidFill>
                  <a:schemeClr val="bg1"/>
                </a:solidFill>
              </a:ln>
            </p:spPr>
            <p:txBody>
              <a:bodyPr vert="horz" wrap="square" lIns="91440" tIns="45720" rIns="91440" bIns="45720" numCol="1" anchor="t" anchorCtr="0" compatLnSpc="1">
                <a:prstTxWarp prst="textNoShape">
                  <a:avLst/>
                </a:prstTxWarp>
              </a:bodyPr>
              <a:lstStyle/>
              <a:p>
                <a:endParaRPr lang="en-GB"/>
              </a:p>
            </p:txBody>
          </p:sp>
          <p:sp>
            <p:nvSpPr>
              <p:cNvPr id="29" name="Freeform 9">
                <a:extLst>
                  <a:ext uri="{FF2B5EF4-FFF2-40B4-BE49-F238E27FC236}">
                    <a16:creationId xmlns:a16="http://schemas.microsoft.com/office/drawing/2014/main" id="{F0AC6A96-6D28-4484-8A9B-16291AF5A8C1}"/>
                  </a:ext>
                </a:extLst>
              </p:cNvPr>
              <p:cNvSpPr>
                <a:spLocks noEditPoints="1"/>
              </p:cNvSpPr>
              <p:nvPr/>
            </p:nvSpPr>
            <p:spPr bwMode="auto">
              <a:xfrm rot="10800000">
                <a:off x="10393167" y="2166256"/>
                <a:ext cx="447872" cy="488139"/>
              </a:xfrm>
              <a:custGeom>
                <a:avLst/>
                <a:gdLst>
                  <a:gd name="T0" fmla="*/ 24 w 312"/>
                  <a:gd name="T1" fmla="*/ 48 h 337"/>
                  <a:gd name="T2" fmla="*/ 264 w 312"/>
                  <a:gd name="T3" fmla="*/ 288 h 337"/>
                  <a:gd name="T4" fmla="*/ 263 w 312"/>
                  <a:gd name="T5" fmla="*/ 311 h 337"/>
                  <a:gd name="T6" fmla="*/ 285 w 312"/>
                  <a:gd name="T7" fmla="*/ 337 h 337"/>
                  <a:gd name="T8" fmla="*/ 287 w 312"/>
                  <a:gd name="T9" fmla="*/ 337 h 337"/>
                  <a:gd name="T10" fmla="*/ 311 w 312"/>
                  <a:gd name="T11" fmla="*/ 315 h 337"/>
                  <a:gd name="T12" fmla="*/ 312 w 312"/>
                  <a:gd name="T13" fmla="*/ 288 h 337"/>
                  <a:gd name="T14" fmla="*/ 24 w 312"/>
                  <a:gd name="T15" fmla="*/ 0 h 337"/>
                  <a:gd name="T16" fmla="*/ 0 w 312"/>
                  <a:gd name="T17" fmla="*/ 24 h 337"/>
                  <a:gd name="T18" fmla="*/ 24 w 312"/>
                  <a:gd name="T19" fmla="*/ 48 h 337"/>
                  <a:gd name="T20" fmla="*/ 24 w 312"/>
                  <a:gd name="T21" fmla="*/ 48 h 337"/>
                  <a:gd name="T22" fmla="*/ 24 w 312"/>
                  <a:gd name="T23" fmla="*/ 48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2" h="337">
                    <a:moveTo>
                      <a:pt x="24" y="48"/>
                    </a:moveTo>
                    <a:cubicBezTo>
                      <a:pt x="157" y="48"/>
                      <a:pt x="264" y="156"/>
                      <a:pt x="264" y="288"/>
                    </a:cubicBezTo>
                    <a:cubicBezTo>
                      <a:pt x="264" y="296"/>
                      <a:pt x="264" y="303"/>
                      <a:pt x="263" y="311"/>
                    </a:cubicBezTo>
                    <a:cubicBezTo>
                      <a:pt x="262" y="324"/>
                      <a:pt x="272" y="336"/>
                      <a:pt x="285" y="337"/>
                    </a:cubicBezTo>
                    <a:cubicBezTo>
                      <a:pt x="286" y="337"/>
                      <a:pt x="287" y="337"/>
                      <a:pt x="287" y="337"/>
                    </a:cubicBezTo>
                    <a:cubicBezTo>
                      <a:pt x="300" y="337"/>
                      <a:pt x="310" y="328"/>
                      <a:pt x="311" y="315"/>
                    </a:cubicBezTo>
                    <a:cubicBezTo>
                      <a:pt x="312" y="306"/>
                      <a:pt x="312" y="297"/>
                      <a:pt x="312" y="288"/>
                    </a:cubicBezTo>
                    <a:cubicBezTo>
                      <a:pt x="312" y="129"/>
                      <a:pt x="183" y="0"/>
                      <a:pt x="24" y="0"/>
                    </a:cubicBezTo>
                    <a:cubicBezTo>
                      <a:pt x="11" y="0"/>
                      <a:pt x="0" y="11"/>
                      <a:pt x="0" y="24"/>
                    </a:cubicBezTo>
                    <a:cubicBezTo>
                      <a:pt x="0" y="37"/>
                      <a:pt x="11" y="48"/>
                      <a:pt x="24" y="48"/>
                    </a:cubicBezTo>
                    <a:close/>
                    <a:moveTo>
                      <a:pt x="24" y="48"/>
                    </a:moveTo>
                    <a:cubicBezTo>
                      <a:pt x="24" y="48"/>
                      <a:pt x="24" y="48"/>
                      <a:pt x="24" y="48"/>
                    </a:cubicBezTo>
                  </a:path>
                </a:pathLst>
              </a:custGeom>
              <a:grpFill/>
              <a:ln>
                <a:solidFill>
                  <a:schemeClr val="bg1"/>
                </a:solidFill>
              </a:ln>
            </p:spPr>
            <p:txBody>
              <a:bodyPr vert="horz" wrap="square" lIns="91440" tIns="45720" rIns="91440" bIns="45720" numCol="1" anchor="t" anchorCtr="0" compatLnSpc="1">
                <a:prstTxWarp prst="textNoShape">
                  <a:avLst/>
                </a:prstTxWarp>
              </a:bodyPr>
              <a:lstStyle/>
              <a:p>
                <a:endParaRPr lang="en-GB"/>
              </a:p>
            </p:txBody>
          </p:sp>
        </p:grpSp>
        <p:cxnSp>
          <p:nvCxnSpPr>
            <p:cNvPr id="24" name="Straight Connector 135">
              <a:extLst>
                <a:ext uri="{FF2B5EF4-FFF2-40B4-BE49-F238E27FC236}">
                  <a16:creationId xmlns:a16="http://schemas.microsoft.com/office/drawing/2014/main" id="{A9AFDC3B-3239-485D-9780-946B0DD88F2B}"/>
                </a:ext>
              </a:extLst>
            </p:cNvPr>
            <p:cNvCxnSpPr>
              <a:cxnSpLocks/>
            </p:cNvCxnSpPr>
            <p:nvPr/>
          </p:nvCxnSpPr>
          <p:spPr>
            <a:xfrm>
              <a:off x="6290612" y="0"/>
              <a:ext cx="0" cy="1173413"/>
            </a:xfrm>
            <a:prstGeom prst="line">
              <a:avLst/>
            </a:prstGeom>
            <a:grpFill/>
            <a:ln w="381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0" name="Group 29">
            <a:extLst>
              <a:ext uri="{FF2B5EF4-FFF2-40B4-BE49-F238E27FC236}">
                <a16:creationId xmlns:a16="http://schemas.microsoft.com/office/drawing/2014/main" id="{4D5D23E3-D407-47A3-9114-FADA80CEDBE7}"/>
              </a:ext>
            </a:extLst>
          </p:cNvPr>
          <p:cNvGrpSpPr/>
          <p:nvPr userDrawn="1"/>
        </p:nvGrpSpPr>
        <p:grpSpPr>
          <a:xfrm>
            <a:off x="10051446" y="0"/>
            <a:ext cx="851340" cy="2391914"/>
            <a:chOff x="9427175" y="0"/>
            <a:chExt cx="851340" cy="2391914"/>
          </a:xfrm>
          <a:solidFill>
            <a:schemeClr val="bg1"/>
          </a:solidFill>
        </p:grpSpPr>
        <p:grpSp>
          <p:nvGrpSpPr>
            <p:cNvPr id="31" name="Group 124">
              <a:extLst>
                <a:ext uri="{FF2B5EF4-FFF2-40B4-BE49-F238E27FC236}">
                  <a16:creationId xmlns:a16="http://schemas.microsoft.com/office/drawing/2014/main" id="{CDE824D1-E517-4EB6-8F87-7789E22636C1}"/>
                </a:ext>
              </a:extLst>
            </p:cNvPr>
            <p:cNvGrpSpPr/>
            <p:nvPr/>
          </p:nvGrpSpPr>
          <p:grpSpPr>
            <a:xfrm>
              <a:off x="9427175" y="976913"/>
              <a:ext cx="851340" cy="1415001"/>
              <a:chOff x="10268256" y="991107"/>
              <a:chExt cx="1077358" cy="1790663"/>
            </a:xfrm>
            <a:grpFill/>
          </p:grpSpPr>
          <p:sp>
            <p:nvSpPr>
              <p:cNvPr id="33" name="Freeform 5">
                <a:extLst>
                  <a:ext uri="{FF2B5EF4-FFF2-40B4-BE49-F238E27FC236}">
                    <a16:creationId xmlns:a16="http://schemas.microsoft.com/office/drawing/2014/main" id="{5CEFF2DA-D308-4DD3-8F7E-A395A96F9B43}"/>
                  </a:ext>
                </a:extLst>
              </p:cNvPr>
              <p:cNvSpPr>
                <a:spLocks noEditPoints="1"/>
              </p:cNvSpPr>
              <p:nvPr/>
            </p:nvSpPr>
            <p:spPr bwMode="auto">
              <a:xfrm rot="10800000">
                <a:off x="10268256" y="991107"/>
                <a:ext cx="1077358" cy="1790663"/>
              </a:xfrm>
              <a:custGeom>
                <a:avLst/>
                <a:gdLst>
                  <a:gd name="T0" fmla="*/ 674 w 750"/>
                  <a:gd name="T1" fmla="*/ 602 h 1237"/>
                  <a:gd name="T2" fmla="*/ 750 w 750"/>
                  <a:gd name="T3" fmla="*/ 376 h 1237"/>
                  <a:gd name="T4" fmla="*/ 638 w 750"/>
                  <a:gd name="T5" fmla="*/ 110 h 1237"/>
                  <a:gd name="T6" fmla="*/ 370 w 750"/>
                  <a:gd name="T7" fmla="*/ 2 h 1237"/>
                  <a:gd name="T8" fmla="*/ 110 w 750"/>
                  <a:gd name="T9" fmla="*/ 112 h 1237"/>
                  <a:gd name="T10" fmla="*/ 1 w 750"/>
                  <a:gd name="T11" fmla="*/ 373 h 1237"/>
                  <a:gd name="T12" fmla="*/ 77 w 750"/>
                  <a:gd name="T13" fmla="*/ 603 h 1237"/>
                  <a:gd name="T14" fmla="*/ 205 w 750"/>
                  <a:gd name="T15" fmla="*/ 976 h 1237"/>
                  <a:gd name="T16" fmla="*/ 205 w 750"/>
                  <a:gd name="T17" fmla="*/ 1120 h 1237"/>
                  <a:gd name="T18" fmla="*/ 321 w 750"/>
                  <a:gd name="T19" fmla="*/ 1237 h 1237"/>
                  <a:gd name="T20" fmla="*/ 430 w 750"/>
                  <a:gd name="T21" fmla="*/ 1237 h 1237"/>
                  <a:gd name="T22" fmla="*/ 546 w 750"/>
                  <a:gd name="T23" fmla="*/ 1120 h 1237"/>
                  <a:gd name="T24" fmla="*/ 546 w 750"/>
                  <a:gd name="T25" fmla="*/ 976 h 1237"/>
                  <a:gd name="T26" fmla="*/ 674 w 750"/>
                  <a:gd name="T27" fmla="*/ 602 h 1237"/>
                  <a:gd name="T28" fmla="*/ 116 w 750"/>
                  <a:gd name="T29" fmla="*/ 574 h 1237"/>
                  <a:gd name="T30" fmla="*/ 49 w 750"/>
                  <a:gd name="T31" fmla="*/ 373 h 1237"/>
                  <a:gd name="T32" fmla="*/ 371 w 750"/>
                  <a:gd name="T33" fmla="*/ 50 h 1237"/>
                  <a:gd name="T34" fmla="*/ 605 w 750"/>
                  <a:gd name="T35" fmla="*/ 144 h 1237"/>
                  <a:gd name="T36" fmla="*/ 702 w 750"/>
                  <a:gd name="T37" fmla="*/ 376 h 1237"/>
                  <a:gd name="T38" fmla="*/ 636 w 750"/>
                  <a:gd name="T39" fmla="*/ 573 h 1237"/>
                  <a:gd name="T40" fmla="*/ 498 w 750"/>
                  <a:gd name="T41" fmla="*/ 967 h 1237"/>
                  <a:gd name="T42" fmla="*/ 253 w 750"/>
                  <a:gd name="T43" fmla="*/ 967 h 1237"/>
                  <a:gd name="T44" fmla="*/ 116 w 750"/>
                  <a:gd name="T45" fmla="*/ 574 h 1237"/>
                  <a:gd name="T46" fmla="*/ 253 w 750"/>
                  <a:gd name="T47" fmla="*/ 1104 h 1237"/>
                  <a:gd name="T48" fmla="*/ 253 w 750"/>
                  <a:gd name="T49" fmla="*/ 1085 h 1237"/>
                  <a:gd name="T50" fmla="*/ 498 w 750"/>
                  <a:gd name="T51" fmla="*/ 1113 h 1237"/>
                  <a:gd name="T52" fmla="*/ 498 w 750"/>
                  <a:gd name="T53" fmla="*/ 1120 h 1237"/>
                  <a:gd name="T54" fmla="*/ 497 w 750"/>
                  <a:gd name="T55" fmla="*/ 1132 h 1237"/>
                  <a:gd name="T56" fmla="*/ 253 w 750"/>
                  <a:gd name="T57" fmla="*/ 1104 h 1237"/>
                  <a:gd name="T58" fmla="*/ 253 w 750"/>
                  <a:gd name="T59" fmla="*/ 1036 h 1237"/>
                  <a:gd name="T60" fmla="*/ 253 w 750"/>
                  <a:gd name="T61" fmla="*/ 1015 h 1237"/>
                  <a:gd name="T62" fmla="*/ 498 w 750"/>
                  <a:gd name="T63" fmla="*/ 1015 h 1237"/>
                  <a:gd name="T64" fmla="*/ 498 w 750"/>
                  <a:gd name="T65" fmla="*/ 1064 h 1237"/>
                  <a:gd name="T66" fmla="*/ 253 w 750"/>
                  <a:gd name="T67" fmla="*/ 1036 h 1237"/>
                  <a:gd name="T68" fmla="*/ 321 w 750"/>
                  <a:gd name="T69" fmla="*/ 1189 h 1237"/>
                  <a:gd name="T70" fmla="*/ 262 w 750"/>
                  <a:gd name="T71" fmla="*/ 1153 h 1237"/>
                  <a:gd name="T72" fmla="*/ 468 w 750"/>
                  <a:gd name="T73" fmla="*/ 1177 h 1237"/>
                  <a:gd name="T74" fmla="*/ 430 w 750"/>
                  <a:gd name="T75" fmla="*/ 1189 h 1237"/>
                  <a:gd name="T76" fmla="*/ 321 w 750"/>
                  <a:gd name="T77" fmla="*/ 1189 h 1237"/>
                  <a:gd name="T78" fmla="*/ 321 w 750"/>
                  <a:gd name="T79" fmla="*/ 1189 h 1237"/>
                  <a:gd name="T80" fmla="*/ 321 w 750"/>
                  <a:gd name="T81" fmla="*/ 1189 h 1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50" h="1237">
                    <a:moveTo>
                      <a:pt x="674" y="602"/>
                    </a:moveTo>
                    <a:cubicBezTo>
                      <a:pt x="724" y="537"/>
                      <a:pt x="750" y="459"/>
                      <a:pt x="750" y="376"/>
                    </a:cubicBezTo>
                    <a:cubicBezTo>
                      <a:pt x="750" y="275"/>
                      <a:pt x="710" y="180"/>
                      <a:pt x="638" y="110"/>
                    </a:cubicBezTo>
                    <a:cubicBezTo>
                      <a:pt x="566" y="39"/>
                      <a:pt x="471" y="0"/>
                      <a:pt x="370" y="2"/>
                    </a:cubicBezTo>
                    <a:cubicBezTo>
                      <a:pt x="272" y="3"/>
                      <a:pt x="180" y="42"/>
                      <a:pt x="110" y="112"/>
                    </a:cubicBezTo>
                    <a:cubicBezTo>
                      <a:pt x="41" y="182"/>
                      <a:pt x="2" y="275"/>
                      <a:pt x="1" y="373"/>
                    </a:cubicBezTo>
                    <a:cubicBezTo>
                      <a:pt x="0" y="457"/>
                      <a:pt x="27" y="536"/>
                      <a:pt x="77" y="603"/>
                    </a:cubicBezTo>
                    <a:cubicBezTo>
                      <a:pt x="160" y="711"/>
                      <a:pt x="205" y="843"/>
                      <a:pt x="205" y="976"/>
                    </a:cubicBezTo>
                    <a:cubicBezTo>
                      <a:pt x="205" y="1120"/>
                      <a:pt x="205" y="1120"/>
                      <a:pt x="205" y="1120"/>
                    </a:cubicBezTo>
                    <a:cubicBezTo>
                      <a:pt x="205" y="1185"/>
                      <a:pt x="257" y="1237"/>
                      <a:pt x="321" y="1237"/>
                    </a:cubicBezTo>
                    <a:cubicBezTo>
                      <a:pt x="430" y="1237"/>
                      <a:pt x="430" y="1237"/>
                      <a:pt x="430" y="1237"/>
                    </a:cubicBezTo>
                    <a:cubicBezTo>
                      <a:pt x="494" y="1237"/>
                      <a:pt x="546" y="1185"/>
                      <a:pt x="546" y="1120"/>
                    </a:cubicBezTo>
                    <a:cubicBezTo>
                      <a:pt x="546" y="976"/>
                      <a:pt x="546" y="976"/>
                      <a:pt x="546" y="976"/>
                    </a:cubicBezTo>
                    <a:cubicBezTo>
                      <a:pt x="546" y="842"/>
                      <a:pt x="590" y="713"/>
                      <a:pt x="674" y="602"/>
                    </a:cubicBezTo>
                    <a:close/>
                    <a:moveTo>
                      <a:pt x="116" y="574"/>
                    </a:moveTo>
                    <a:cubicBezTo>
                      <a:pt x="71" y="516"/>
                      <a:pt x="48" y="446"/>
                      <a:pt x="49" y="373"/>
                    </a:cubicBezTo>
                    <a:cubicBezTo>
                      <a:pt x="51" y="197"/>
                      <a:pt x="195" y="52"/>
                      <a:pt x="371" y="50"/>
                    </a:cubicBezTo>
                    <a:cubicBezTo>
                      <a:pt x="459" y="49"/>
                      <a:pt x="542" y="82"/>
                      <a:pt x="605" y="144"/>
                    </a:cubicBezTo>
                    <a:cubicBezTo>
                      <a:pt x="667" y="206"/>
                      <a:pt x="702" y="288"/>
                      <a:pt x="702" y="376"/>
                    </a:cubicBezTo>
                    <a:cubicBezTo>
                      <a:pt x="702" y="448"/>
                      <a:pt x="679" y="516"/>
                      <a:pt x="636" y="573"/>
                    </a:cubicBezTo>
                    <a:cubicBezTo>
                      <a:pt x="547" y="690"/>
                      <a:pt x="500" y="825"/>
                      <a:pt x="498" y="967"/>
                    </a:cubicBezTo>
                    <a:cubicBezTo>
                      <a:pt x="253" y="967"/>
                      <a:pt x="253" y="967"/>
                      <a:pt x="253" y="967"/>
                    </a:cubicBezTo>
                    <a:cubicBezTo>
                      <a:pt x="251" y="827"/>
                      <a:pt x="202" y="688"/>
                      <a:pt x="116" y="574"/>
                    </a:cubicBezTo>
                    <a:close/>
                    <a:moveTo>
                      <a:pt x="253" y="1104"/>
                    </a:moveTo>
                    <a:cubicBezTo>
                      <a:pt x="253" y="1085"/>
                      <a:pt x="253" y="1085"/>
                      <a:pt x="253" y="1085"/>
                    </a:cubicBezTo>
                    <a:cubicBezTo>
                      <a:pt x="498" y="1113"/>
                      <a:pt x="498" y="1113"/>
                      <a:pt x="498" y="1113"/>
                    </a:cubicBezTo>
                    <a:cubicBezTo>
                      <a:pt x="498" y="1120"/>
                      <a:pt x="498" y="1120"/>
                      <a:pt x="498" y="1120"/>
                    </a:cubicBezTo>
                    <a:cubicBezTo>
                      <a:pt x="498" y="1124"/>
                      <a:pt x="498" y="1128"/>
                      <a:pt x="497" y="1132"/>
                    </a:cubicBezTo>
                    <a:lnTo>
                      <a:pt x="253" y="1104"/>
                    </a:lnTo>
                    <a:close/>
                    <a:moveTo>
                      <a:pt x="253" y="1036"/>
                    </a:moveTo>
                    <a:cubicBezTo>
                      <a:pt x="253" y="1015"/>
                      <a:pt x="253" y="1015"/>
                      <a:pt x="253" y="1015"/>
                    </a:cubicBezTo>
                    <a:cubicBezTo>
                      <a:pt x="498" y="1015"/>
                      <a:pt x="498" y="1015"/>
                      <a:pt x="498" y="1015"/>
                    </a:cubicBezTo>
                    <a:cubicBezTo>
                      <a:pt x="498" y="1064"/>
                      <a:pt x="498" y="1064"/>
                      <a:pt x="498" y="1064"/>
                    </a:cubicBezTo>
                    <a:lnTo>
                      <a:pt x="253" y="1036"/>
                    </a:lnTo>
                    <a:close/>
                    <a:moveTo>
                      <a:pt x="321" y="1189"/>
                    </a:moveTo>
                    <a:cubicBezTo>
                      <a:pt x="296" y="1189"/>
                      <a:pt x="273" y="1174"/>
                      <a:pt x="262" y="1153"/>
                    </a:cubicBezTo>
                    <a:cubicBezTo>
                      <a:pt x="468" y="1177"/>
                      <a:pt x="468" y="1177"/>
                      <a:pt x="468" y="1177"/>
                    </a:cubicBezTo>
                    <a:cubicBezTo>
                      <a:pt x="457" y="1184"/>
                      <a:pt x="444" y="1189"/>
                      <a:pt x="430" y="1189"/>
                    </a:cubicBezTo>
                    <a:lnTo>
                      <a:pt x="321" y="1189"/>
                    </a:lnTo>
                    <a:close/>
                    <a:moveTo>
                      <a:pt x="321" y="1189"/>
                    </a:moveTo>
                    <a:cubicBezTo>
                      <a:pt x="321" y="1189"/>
                      <a:pt x="321" y="1189"/>
                      <a:pt x="321" y="1189"/>
                    </a:cubicBezTo>
                  </a:path>
                </a:pathLst>
              </a:custGeom>
              <a:grpFill/>
              <a:ln>
                <a:solidFill>
                  <a:schemeClr val="bg1"/>
                </a:solidFill>
              </a:ln>
            </p:spPr>
            <p:txBody>
              <a:bodyPr vert="horz" wrap="square" lIns="91440" tIns="45720" rIns="91440" bIns="45720" numCol="1" anchor="t" anchorCtr="0" compatLnSpc="1">
                <a:prstTxWarp prst="textNoShape">
                  <a:avLst/>
                </a:prstTxWarp>
              </a:bodyPr>
              <a:lstStyle/>
              <a:p>
                <a:endParaRPr lang="en-GB">
                  <a:solidFill>
                    <a:schemeClr val="accent6">
                      <a:lumMod val="60000"/>
                      <a:lumOff val="40000"/>
                    </a:schemeClr>
                  </a:solidFill>
                </a:endParaRPr>
              </a:p>
            </p:txBody>
          </p:sp>
          <p:sp>
            <p:nvSpPr>
              <p:cNvPr id="34" name="Freeform 6">
                <a:extLst>
                  <a:ext uri="{FF2B5EF4-FFF2-40B4-BE49-F238E27FC236}">
                    <a16:creationId xmlns:a16="http://schemas.microsoft.com/office/drawing/2014/main" id="{50DB8D91-DACE-4FBE-83ED-1D56E6DB8607}"/>
                  </a:ext>
                </a:extLst>
              </p:cNvPr>
              <p:cNvSpPr>
                <a:spLocks noEditPoints="1"/>
              </p:cNvSpPr>
              <p:nvPr/>
            </p:nvSpPr>
            <p:spPr bwMode="auto">
              <a:xfrm rot="10800000">
                <a:off x="11144278" y="2144889"/>
                <a:ext cx="76425" cy="129842"/>
              </a:xfrm>
              <a:custGeom>
                <a:avLst/>
                <a:gdLst>
                  <a:gd name="T0" fmla="*/ 51 w 53"/>
                  <a:gd name="T1" fmla="*/ 62 h 90"/>
                  <a:gd name="T2" fmla="*/ 48 w 53"/>
                  <a:gd name="T3" fmla="*/ 24 h 90"/>
                  <a:gd name="T4" fmla="*/ 25 w 53"/>
                  <a:gd name="T5" fmla="*/ 0 h 90"/>
                  <a:gd name="T6" fmla="*/ 0 w 53"/>
                  <a:gd name="T7" fmla="*/ 23 h 90"/>
                  <a:gd name="T8" fmla="*/ 4 w 53"/>
                  <a:gd name="T9" fmla="*/ 69 h 90"/>
                  <a:gd name="T10" fmla="*/ 27 w 53"/>
                  <a:gd name="T11" fmla="*/ 90 h 90"/>
                  <a:gd name="T12" fmla="*/ 31 w 53"/>
                  <a:gd name="T13" fmla="*/ 90 h 90"/>
                  <a:gd name="T14" fmla="*/ 51 w 53"/>
                  <a:gd name="T15" fmla="*/ 62 h 90"/>
                  <a:gd name="T16" fmla="*/ 51 w 53"/>
                  <a:gd name="T17" fmla="*/ 62 h 90"/>
                  <a:gd name="T18" fmla="*/ 51 w 53"/>
                  <a:gd name="T19" fmla="*/ 62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 h="90">
                    <a:moveTo>
                      <a:pt x="51" y="62"/>
                    </a:moveTo>
                    <a:cubicBezTo>
                      <a:pt x="49" y="50"/>
                      <a:pt x="48" y="37"/>
                      <a:pt x="48" y="24"/>
                    </a:cubicBezTo>
                    <a:cubicBezTo>
                      <a:pt x="49" y="11"/>
                      <a:pt x="38" y="0"/>
                      <a:pt x="25" y="0"/>
                    </a:cubicBezTo>
                    <a:cubicBezTo>
                      <a:pt x="11" y="0"/>
                      <a:pt x="1" y="10"/>
                      <a:pt x="0" y="23"/>
                    </a:cubicBezTo>
                    <a:cubicBezTo>
                      <a:pt x="0" y="39"/>
                      <a:pt x="1" y="54"/>
                      <a:pt x="4" y="69"/>
                    </a:cubicBezTo>
                    <a:cubicBezTo>
                      <a:pt x="5" y="81"/>
                      <a:pt x="16" y="90"/>
                      <a:pt x="27" y="90"/>
                    </a:cubicBezTo>
                    <a:cubicBezTo>
                      <a:pt x="28" y="90"/>
                      <a:pt x="30" y="90"/>
                      <a:pt x="31" y="90"/>
                    </a:cubicBezTo>
                    <a:cubicBezTo>
                      <a:pt x="44" y="88"/>
                      <a:pt x="53" y="75"/>
                      <a:pt x="51" y="62"/>
                    </a:cubicBezTo>
                    <a:close/>
                    <a:moveTo>
                      <a:pt x="51" y="62"/>
                    </a:moveTo>
                    <a:cubicBezTo>
                      <a:pt x="51" y="62"/>
                      <a:pt x="51" y="62"/>
                      <a:pt x="51" y="62"/>
                    </a:cubicBezTo>
                  </a:path>
                </a:pathLst>
              </a:custGeom>
              <a:grpFill/>
              <a:ln>
                <a:solidFill>
                  <a:schemeClr val="bg1"/>
                </a:solidFill>
              </a:ln>
            </p:spPr>
            <p:txBody>
              <a:bodyPr vert="horz" wrap="square" lIns="91440" tIns="45720" rIns="91440" bIns="45720" numCol="1" anchor="t" anchorCtr="0" compatLnSpc="1">
                <a:prstTxWarp prst="textNoShape">
                  <a:avLst/>
                </a:prstTxWarp>
              </a:bodyPr>
              <a:lstStyle/>
              <a:p>
                <a:endParaRPr lang="en-GB"/>
              </a:p>
            </p:txBody>
          </p:sp>
          <p:sp>
            <p:nvSpPr>
              <p:cNvPr id="35" name="Freeform 7">
                <a:extLst>
                  <a:ext uri="{FF2B5EF4-FFF2-40B4-BE49-F238E27FC236}">
                    <a16:creationId xmlns:a16="http://schemas.microsoft.com/office/drawing/2014/main" id="{3BF8B21A-BC20-47EE-990F-91424E940449}"/>
                  </a:ext>
                </a:extLst>
              </p:cNvPr>
              <p:cNvSpPr>
                <a:spLocks noEditPoints="1"/>
              </p:cNvSpPr>
              <p:nvPr/>
            </p:nvSpPr>
            <p:spPr bwMode="auto">
              <a:xfrm rot="10800000">
                <a:off x="10905961" y="1656750"/>
                <a:ext cx="276940" cy="444584"/>
              </a:xfrm>
              <a:custGeom>
                <a:avLst/>
                <a:gdLst>
                  <a:gd name="T0" fmla="*/ 166 w 193"/>
                  <a:gd name="T1" fmla="*/ 307 h 307"/>
                  <a:gd name="T2" fmla="*/ 174 w 193"/>
                  <a:gd name="T3" fmla="*/ 306 h 307"/>
                  <a:gd name="T4" fmla="*/ 189 w 193"/>
                  <a:gd name="T5" fmla="*/ 275 h 307"/>
                  <a:gd name="T6" fmla="*/ 71 w 193"/>
                  <a:gd name="T7" fmla="*/ 51 h 307"/>
                  <a:gd name="T8" fmla="*/ 49 w 193"/>
                  <a:gd name="T9" fmla="*/ 16 h 307"/>
                  <a:gd name="T10" fmla="*/ 16 w 193"/>
                  <a:gd name="T11" fmla="*/ 6 h 307"/>
                  <a:gd name="T12" fmla="*/ 6 w 193"/>
                  <a:gd name="T13" fmla="*/ 38 h 307"/>
                  <a:gd name="T14" fmla="*/ 33 w 193"/>
                  <a:gd name="T15" fmla="*/ 80 h 307"/>
                  <a:gd name="T16" fmla="*/ 143 w 193"/>
                  <a:gd name="T17" fmla="*/ 290 h 307"/>
                  <a:gd name="T18" fmla="*/ 166 w 193"/>
                  <a:gd name="T19" fmla="*/ 307 h 307"/>
                  <a:gd name="T20" fmla="*/ 166 w 193"/>
                  <a:gd name="T21" fmla="*/ 307 h 307"/>
                  <a:gd name="T22" fmla="*/ 166 w 193"/>
                  <a:gd name="T23" fmla="*/ 307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3" h="307">
                    <a:moveTo>
                      <a:pt x="166" y="307"/>
                    </a:moveTo>
                    <a:cubicBezTo>
                      <a:pt x="169" y="307"/>
                      <a:pt x="171" y="306"/>
                      <a:pt x="174" y="306"/>
                    </a:cubicBezTo>
                    <a:cubicBezTo>
                      <a:pt x="186" y="301"/>
                      <a:pt x="193" y="288"/>
                      <a:pt x="189" y="275"/>
                    </a:cubicBezTo>
                    <a:cubicBezTo>
                      <a:pt x="162" y="194"/>
                      <a:pt x="123" y="119"/>
                      <a:pt x="71" y="51"/>
                    </a:cubicBezTo>
                    <a:cubicBezTo>
                      <a:pt x="63" y="40"/>
                      <a:pt x="55" y="28"/>
                      <a:pt x="49" y="16"/>
                    </a:cubicBezTo>
                    <a:cubicBezTo>
                      <a:pt x="43" y="4"/>
                      <a:pt x="28" y="0"/>
                      <a:pt x="16" y="6"/>
                    </a:cubicBezTo>
                    <a:cubicBezTo>
                      <a:pt x="5" y="12"/>
                      <a:pt x="0" y="26"/>
                      <a:pt x="6" y="38"/>
                    </a:cubicBezTo>
                    <a:cubicBezTo>
                      <a:pt x="14" y="53"/>
                      <a:pt x="23" y="67"/>
                      <a:pt x="33" y="80"/>
                    </a:cubicBezTo>
                    <a:cubicBezTo>
                      <a:pt x="81" y="144"/>
                      <a:pt x="119" y="215"/>
                      <a:pt x="143" y="290"/>
                    </a:cubicBezTo>
                    <a:cubicBezTo>
                      <a:pt x="147" y="300"/>
                      <a:pt x="156" y="307"/>
                      <a:pt x="166" y="307"/>
                    </a:cubicBezTo>
                    <a:close/>
                    <a:moveTo>
                      <a:pt x="166" y="307"/>
                    </a:moveTo>
                    <a:cubicBezTo>
                      <a:pt x="166" y="307"/>
                      <a:pt x="166" y="307"/>
                      <a:pt x="166" y="307"/>
                    </a:cubicBezTo>
                  </a:path>
                </a:pathLst>
              </a:custGeom>
              <a:grpFill/>
              <a:ln>
                <a:solidFill>
                  <a:schemeClr val="bg1"/>
                </a:solidFill>
              </a:ln>
            </p:spPr>
            <p:txBody>
              <a:bodyPr vert="horz" wrap="square" lIns="91440" tIns="45720" rIns="91440" bIns="45720" numCol="1" anchor="t" anchorCtr="0" compatLnSpc="1">
                <a:prstTxWarp prst="textNoShape">
                  <a:avLst/>
                </a:prstTxWarp>
              </a:bodyPr>
              <a:lstStyle/>
              <a:p>
                <a:endParaRPr lang="en-GB"/>
              </a:p>
            </p:txBody>
          </p:sp>
          <p:sp>
            <p:nvSpPr>
              <p:cNvPr id="36" name="Freeform 8">
                <a:extLst>
                  <a:ext uri="{FF2B5EF4-FFF2-40B4-BE49-F238E27FC236}">
                    <a16:creationId xmlns:a16="http://schemas.microsoft.com/office/drawing/2014/main" id="{44C4564E-2B53-41AD-9E1F-AFE48A411E7F}"/>
                  </a:ext>
                </a:extLst>
              </p:cNvPr>
              <p:cNvSpPr>
                <a:spLocks noEditPoints="1"/>
              </p:cNvSpPr>
              <p:nvPr/>
            </p:nvSpPr>
            <p:spPr bwMode="auto">
              <a:xfrm rot="10800000">
                <a:off x="10418642" y="1972315"/>
                <a:ext cx="124090" cy="153674"/>
              </a:xfrm>
              <a:custGeom>
                <a:avLst/>
                <a:gdLst>
                  <a:gd name="T0" fmla="*/ 69 w 86"/>
                  <a:gd name="T1" fmla="*/ 5 h 106"/>
                  <a:gd name="T2" fmla="*/ 37 w 86"/>
                  <a:gd name="T3" fmla="*/ 18 h 106"/>
                  <a:gd name="T4" fmla="*/ 8 w 86"/>
                  <a:gd name="T5" fmla="*/ 68 h 106"/>
                  <a:gd name="T6" fmla="*/ 12 w 86"/>
                  <a:gd name="T7" fmla="*/ 102 h 106"/>
                  <a:gd name="T8" fmla="*/ 27 w 86"/>
                  <a:gd name="T9" fmla="*/ 106 h 106"/>
                  <a:gd name="T10" fmla="*/ 46 w 86"/>
                  <a:gd name="T11" fmla="*/ 97 h 106"/>
                  <a:gd name="T12" fmla="*/ 81 w 86"/>
                  <a:gd name="T13" fmla="*/ 37 h 106"/>
                  <a:gd name="T14" fmla="*/ 69 w 86"/>
                  <a:gd name="T15" fmla="*/ 5 h 106"/>
                  <a:gd name="T16" fmla="*/ 69 w 86"/>
                  <a:gd name="T17" fmla="*/ 5 h 106"/>
                  <a:gd name="T18" fmla="*/ 69 w 86"/>
                  <a:gd name="T19" fmla="*/ 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 h="106">
                    <a:moveTo>
                      <a:pt x="69" y="5"/>
                    </a:moveTo>
                    <a:cubicBezTo>
                      <a:pt x="56" y="0"/>
                      <a:pt x="42" y="6"/>
                      <a:pt x="37" y="18"/>
                    </a:cubicBezTo>
                    <a:cubicBezTo>
                      <a:pt x="29" y="36"/>
                      <a:pt x="20" y="52"/>
                      <a:pt x="8" y="68"/>
                    </a:cubicBezTo>
                    <a:cubicBezTo>
                      <a:pt x="0" y="79"/>
                      <a:pt x="2" y="94"/>
                      <a:pt x="12" y="102"/>
                    </a:cubicBezTo>
                    <a:cubicBezTo>
                      <a:pt x="17" y="105"/>
                      <a:pt x="22" y="106"/>
                      <a:pt x="27" y="106"/>
                    </a:cubicBezTo>
                    <a:cubicBezTo>
                      <a:pt x="34" y="106"/>
                      <a:pt x="41" y="103"/>
                      <a:pt x="46" y="97"/>
                    </a:cubicBezTo>
                    <a:cubicBezTo>
                      <a:pt x="60" y="78"/>
                      <a:pt x="72" y="58"/>
                      <a:pt x="81" y="37"/>
                    </a:cubicBezTo>
                    <a:cubicBezTo>
                      <a:pt x="86" y="25"/>
                      <a:pt x="81" y="11"/>
                      <a:pt x="69" y="5"/>
                    </a:cubicBezTo>
                    <a:close/>
                    <a:moveTo>
                      <a:pt x="69" y="5"/>
                    </a:moveTo>
                    <a:cubicBezTo>
                      <a:pt x="69" y="5"/>
                      <a:pt x="69" y="5"/>
                      <a:pt x="69" y="5"/>
                    </a:cubicBezTo>
                  </a:path>
                </a:pathLst>
              </a:custGeom>
              <a:grpFill/>
              <a:ln>
                <a:solidFill>
                  <a:schemeClr val="bg1"/>
                </a:solidFill>
              </a:ln>
            </p:spPr>
            <p:txBody>
              <a:bodyPr vert="horz" wrap="square" lIns="91440" tIns="45720" rIns="91440" bIns="45720" numCol="1" anchor="t" anchorCtr="0" compatLnSpc="1">
                <a:prstTxWarp prst="textNoShape">
                  <a:avLst/>
                </a:prstTxWarp>
              </a:bodyPr>
              <a:lstStyle/>
              <a:p>
                <a:endParaRPr lang="en-GB"/>
              </a:p>
            </p:txBody>
          </p:sp>
          <p:sp>
            <p:nvSpPr>
              <p:cNvPr id="37" name="Freeform 9">
                <a:extLst>
                  <a:ext uri="{FF2B5EF4-FFF2-40B4-BE49-F238E27FC236}">
                    <a16:creationId xmlns:a16="http://schemas.microsoft.com/office/drawing/2014/main" id="{3B08269C-3DEB-4F0E-9714-1FBB081E49ED}"/>
                  </a:ext>
                </a:extLst>
              </p:cNvPr>
              <p:cNvSpPr>
                <a:spLocks noEditPoints="1"/>
              </p:cNvSpPr>
              <p:nvPr/>
            </p:nvSpPr>
            <p:spPr bwMode="auto">
              <a:xfrm rot="10800000">
                <a:off x="10393167" y="2166256"/>
                <a:ext cx="447872" cy="488139"/>
              </a:xfrm>
              <a:custGeom>
                <a:avLst/>
                <a:gdLst>
                  <a:gd name="T0" fmla="*/ 24 w 312"/>
                  <a:gd name="T1" fmla="*/ 48 h 337"/>
                  <a:gd name="T2" fmla="*/ 264 w 312"/>
                  <a:gd name="T3" fmla="*/ 288 h 337"/>
                  <a:gd name="T4" fmla="*/ 263 w 312"/>
                  <a:gd name="T5" fmla="*/ 311 h 337"/>
                  <a:gd name="T6" fmla="*/ 285 w 312"/>
                  <a:gd name="T7" fmla="*/ 337 h 337"/>
                  <a:gd name="T8" fmla="*/ 287 w 312"/>
                  <a:gd name="T9" fmla="*/ 337 h 337"/>
                  <a:gd name="T10" fmla="*/ 311 w 312"/>
                  <a:gd name="T11" fmla="*/ 315 h 337"/>
                  <a:gd name="T12" fmla="*/ 312 w 312"/>
                  <a:gd name="T13" fmla="*/ 288 h 337"/>
                  <a:gd name="T14" fmla="*/ 24 w 312"/>
                  <a:gd name="T15" fmla="*/ 0 h 337"/>
                  <a:gd name="T16" fmla="*/ 0 w 312"/>
                  <a:gd name="T17" fmla="*/ 24 h 337"/>
                  <a:gd name="T18" fmla="*/ 24 w 312"/>
                  <a:gd name="T19" fmla="*/ 48 h 337"/>
                  <a:gd name="T20" fmla="*/ 24 w 312"/>
                  <a:gd name="T21" fmla="*/ 48 h 337"/>
                  <a:gd name="T22" fmla="*/ 24 w 312"/>
                  <a:gd name="T23" fmla="*/ 48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2" h="337">
                    <a:moveTo>
                      <a:pt x="24" y="48"/>
                    </a:moveTo>
                    <a:cubicBezTo>
                      <a:pt x="157" y="48"/>
                      <a:pt x="264" y="156"/>
                      <a:pt x="264" y="288"/>
                    </a:cubicBezTo>
                    <a:cubicBezTo>
                      <a:pt x="264" y="296"/>
                      <a:pt x="264" y="303"/>
                      <a:pt x="263" y="311"/>
                    </a:cubicBezTo>
                    <a:cubicBezTo>
                      <a:pt x="262" y="324"/>
                      <a:pt x="272" y="336"/>
                      <a:pt x="285" y="337"/>
                    </a:cubicBezTo>
                    <a:cubicBezTo>
                      <a:pt x="286" y="337"/>
                      <a:pt x="287" y="337"/>
                      <a:pt x="287" y="337"/>
                    </a:cubicBezTo>
                    <a:cubicBezTo>
                      <a:pt x="300" y="337"/>
                      <a:pt x="310" y="328"/>
                      <a:pt x="311" y="315"/>
                    </a:cubicBezTo>
                    <a:cubicBezTo>
                      <a:pt x="312" y="306"/>
                      <a:pt x="312" y="297"/>
                      <a:pt x="312" y="288"/>
                    </a:cubicBezTo>
                    <a:cubicBezTo>
                      <a:pt x="312" y="129"/>
                      <a:pt x="183" y="0"/>
                      <a:pt x="24" y="0"/>
                    </a:cubicBezTo>
                    <a:cubicBezTo>
                      <a:pt x="11" y="0"/>
                      <a:pt x="0" y="11"/>
                      <a:pt x="0" y="24"/>
                    </a:cubicBezTo>
                    <a:cubicBezTo>
                      <a:pt x="0" y="37"/>
                      <a:pt x="11" y="48"/>
                      <a:pt x="24" y="48"/>
                    </a:cubicBezTo>
                    <a:close/>
                    <a:moveTo>
                      <a:pt x="24" y="48"/>
                    </a:moveTo>
                    <a:cubicBezTo>
                      <a:pt x="24" y="48"/>
                      <a:pt x="24" y="48"/>
                      <a:pt x="24" y="48"/>
                    </a:cubicBezTo>
                  </a:path>
                </a:pathLst>
              </a:custGeom>
              <a:grpFill/>
              <a:ln>
                <a:solidFill>
                  <a:schemeClr val="bg1"/>
                </a:solidFill>
              </a:ln>
            </p:spPr>
            <p:txBody>
              <a:bodyPr vert="horz" wrap="square" lIns="91440" tIns="45720" rIns="91440" bIns="45720" numCol="1" anchor="t" anchorCtr="0" compatLnSpc="1">
                <a:prstTxWarp prst="textNoShape">
                  <a:avLst/>
                </a:prstTxWarp>
              </a:bodyPr>
              <a:lstStyle/>
              <a:p>
                <a:endParaRPr lang="en-GB"/>
              </a:p>
            </p:txBody>
          </p:sp>
        </p:grpSp>
        <p:cxnSp>
          <p:nvCxnSpPr>
            <p:cNvPr id="32" name="Straight Connector 136">
              <a:extLst>
                <a:ext uri="{FF2B5EF4-FFF2-40B4-BE49-F238E27FC236}">
                  <a16:creationId xmlns:a16="http://schemas.microsoft.com/office/drawing/2014/main" id="{50AF0E9B-C830-4E1E-9413-4C63F176EDFA}"/>
                </a:ext>
              </a:extLst>
            </p:cNvPr>
            <p:cNvCxnSpPr>
              <a:cxnSpLocks/>
            </p:cNvCxnSpPr>
            <p:nvPr/>
          </p:nvCxnSpPr>
          <p:spPr>
            <a:xfrm>
              <a:off x="9852845" y="0"/>
              <a:ext cx="12817" cy="1017849"/>
            </a:xfrm>
            <a:prstGeom prst="line">
              <a:avLst/>
            </a:prstGeom>
            <a:grpFill/>
            <a:ln w="381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8" name="Group 34">
            <a:extLst>
              <a:ext uri="{FF2B5EF4-FFF2-40B4-BE49-F238E27FC236}">
                <a16:creationId xmlns:a16="http://schemas.microsoft.com/office/drawing/2014/main" id="{893C62B4-DA75-4351-9745-879F30174BD1}"/>
              </a:ext>
            </a:extLst>
          </p:cNvPr>
          <p:cNvGrpSpPr/>
          <p:nvPr userDrawn="1"/>
        </p:nvGrpSpPr>
        <p:grpSpPr>
          <a:xfrm>
            <a:off x="3389152" y="2224726"/>
            <a:ext cx="2203483" cy="2687684"/>
            <a:chOff x="3389152" y="2224726"/>
            <a:chExt cx="2203483" cy="2687684"/>
          </a:xfrm>
          <a:solidFill>
            <a:schemeClr val="accent2"/>
          </a:solidFill>
        </p:grpSpPr>
        <p:sp>
          <p:nvSpPr>
            <p:cNvPr id="39" name="Freeform 5">
              <a:extLst>
                <a:ext uri="{FF2B5EF4-FFF2-40B4-BE49-F238E27FC236}">
                  <a16:creationId xmlns:a16="http://schemas.microsoft.com/office/drawing/2014/main" id="{EEB57947-BB50-4E77-B126-EC24885091EC}"/>
                </a:ext>
              </a:extLst>
            </p:cNvPr>
            <p:cNvSpPr>
              <a:spLocks noEditPoints="1"/>
            </p:cNvSpPr>
            <p:nvPr/>
          </p:nvSpPr>
          <p:spPr bwMode="auto">
            <a:xfrm rot="10800000">
              <a:off x="3806423" y="2224726"/>
              <a:ext cx="1371034" cy="2278778"/>
            </a:xfrm>
            <a:custGeom>
              <a:avLst/>
              <a:gdLst>
                <a:gd name="T0" fmla="*/ 674 w 750"/>
                <a:gd name="T1" fmla="*/ 602 h 1237"/>
                <a:gd name="T2" fmla="*/ 750 w 750"/>
                <a:gd name="T3" fmla="*/ 376 h 1237"/>
                <a:gd name="T4" fmla="*/ 638 w 750"/>
                <a:gd name="T5" fmla="*/ 110 h 1237"/>
                <a:gd name="T6" fmla="*/ 370 w 750"/>
                <a:gd name="T7" fmla="*/ 2 h 1237"/>
                <a:gd name="T8" fmla="*/ 110 w 750"/>
                <a:gd name="T9" fmla="*/ 112 h 1237"/>
                <a:gd name="T10" fmla="*/ 1 w 750"/>
                <a:gd name="T11" fmla="*/ 373 h 1237"/>
                <a:gd name="T12" fmla="*/ 77 w 750"/>
                <a:gd name="T13" fmla="*/ 603 h 1237"/>
                <a:gd name="T14" fmla="*/ 205 w 750"/>
                <a:gd name="T15" fmla="*/ 976 h 1237"/>
                <a:gd name="T16" fmla="*/ 205 w 750"/>
                <a:gd name="T17" fmla="*/ 1120 h 1237"/>
                <a:gd name="T18" fmla="*/ 321 w 750"/>
                <a:gd name="T19" fmla="*/ 1237 h 1237"/>
                <a:gd name="T20" fmla="*/ 430 w 750"/>
                <a:gd name="T21" fmla="*/ 1237 h 1237"/>
                <a:gd name="T22" fmla="*/ 546 w 750"/>
                <a:gd name="T23" fmla="*/ 1120 h 1237"/>
                <a:gd name="T24" fmla="*/ 546 w 750"/>
                <a:gd name="T25" fmla="*/ 976 h 1237"/>
                <a:gd name="T26" fmla="*/ 674 w 750"/>
                <a:gd name="T27" fmla="*/ 602 h 1237"/>
                <a:gd name="T28" fmla="*/ 116 w 750"/>
                <a:gd name="T29" fmla="*/ 574 h 1237"/>
                <a:gd name="T30" fmla="*/ 49 w 750"/>
                <a:gd name="T31" fmla="*/ 373 h 1237"/>
                <a:gd name="T32" fmla="*/ 371 w 750"/>
                <a:gd name="T33" fmla="*/ 50 h 1237"/>
                <a:gd name="T34" fmla="*/ 605 w 750"/>
                <a:gd name="T35" fmla="*/ 144 h 1237"/>
                <a:gd name="T36" fmla="*/ 702 w 750"/>
                <a:gd name="T37" fmla="*/ 376 h 1237"/>
                <a:gd name="T38" fmla="*/ 636 w 750"/>
                <a:gd name="T39" fmla="*/ 573 h 1237"/>
                <a:gd name="T40" fmla="*/ 498 w 750"/>
                <a:gd name="T41" fmla="*/ 967 h 1237"/>
                <a:gd name="T42" fmla="*/ 253 w 750"/>
                <a:gd name="T43" fmla="*/ 967 h 1237"/>
                <a:gd name="T44" fmla="*/ 116 w 750"/>
                <a:gd name="T45" fmla="*/ 574 h 1237"/>
                <a:gd name="T46" fmla="*/ 253 w 750"/>
                <a:gd name="T47" fmla="*/ 1104 h 1237"/>
                <a:gd name="T48" fmla="*/ 253 w 750"/>
                <a:gd name="T49" fmla="*/ 1085 h 1237"/>
                <a:gd name="T50" fmla="*/ 498 w 750"/>
                <a:gd name="T51" fmla="*/ 1113 h 1237"/>
                <a:gd name="T52" fmla="*/ 498 w 750"/>
                <a:gd name="T53" fmla="*/ 1120 h 1237"/>
                <a:gd name="T54" fmla="*/ 497 w 750"/>
                <a:gd name="T55" fmla="*/ 1132 h 1237"/>
                <a:gd name="T56" fmla="*/ 253 w 750"/>
                <a:gd name="T57" fmla="*/ 1104 h 1237"/>
                <a:gd name="T58" fmla="*/ 253 w 750"/>
                <a:gd name="T59" fmla="*/ 1036 h 1237"/>
                <a:gd name="T60" fmla="*/ 253 w 750"/>
                <a:gd name="T61" fmla="*/ 1015 h 1237"/>
                <a:gd name="T62" fmla="*/ 498 w 750"/>
                <a:gd name="T63" fmla="*/ 1015 h 1237"/>
                <a:gd name="T64" fmla="*/ 498 w 750"/>
                <a:gd name="T65" fmla="*/ 1064 h 1237"/>
                <a:gd name="T66" fmla="*/ 253 w 750"/>
                <a:gd name="T67" fmla="*/ 1036 h 1237"/>
                <a:gd name="T68" fmla="*/ 321 w 750"/>
                <a:gd name="T69" fmla="*/ 1189 h 1237"/>
                <a:gd name="T70" fmla="*/ 262 w 750"/>
                <a:gd name="T71" fmla="*/ 1153 h 1237"/>
                <a:gd name="T72" fmla="*/ 468 w 750"/>
                <a:gd name="T73" fmla="*/ 1177 h 1237"/>
                <a:gd name="T74" fmla="*/ 430 w 750"/>
                <a:gd name="T75" fmla="*/ 1189 h 1237"/>
                <a:gd name="T76" fmla="*/ 321 w 750"/>
                <a:gd name="T77" fmla="*/ 1189 h 1237"/>
                <a:gd name="T78" fmla="*/ 321 w 750"/>
                <a:gd name="T79" fmla="*/ 1189 h 1237"/>
                <a:gd name="T80" fmla="*/ 321 w 750"/>
                <a:gd name="T81" fmla="*/ 1189 h 1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50" h="1237">
                  <a:moveTo>
                    <a:pt x="674" y="602"/>
                  </a:moveTo>
                  <a:cubicBezTo>
                    <a:pt x="724" y="537"/>
                    <a:pt x="750" y="459"/>
                    <a:pt x="750" y="376"/>
                  </a:cubicBezTo>
                  <a:cubicBezTo>
                    <a:pt x="750" y="275"/>
                    <a:pt x="710" y="180"/>
                    <a:pt x="638" y="110"/>
                  </a:cubicBezTo>
                  <a:cubicBezTo>
                    <a:pt x="566" y="39"/>
                    <a:pt x="471" y="0"/>
                    <a:pt x="370" y="2"/>
                  </a:cubicBezTo>
                  <a:cubicBezTo>
                    <a:pt x="272" y="3"/>
                    <a:pt x="180" y="42"/>
                    <a:pt x="110" y="112"/>
                  </a:cubicBezTo>
                  <a:cubicBezTo>
                    <a:pt x="41" y="182"/>
                    <a:pt x="2" y="275"/>
                    <a:pt x="1" y="373"/>
                  </a:cubicBezTo>
                  <a:cubicBezTo>
                    <a:pt x="0" y="457"/>
                    <a:pt x="27" y="536"/>
                    <a:pt x="77" y="603"/>
                  </a:cubicBezTo>
                  <a:cubicBezTo>
                    <a:pt x="160" y="711"/>
                    <a:pt x="205" y="843"/>
                    <a:pt x="205" y="976"/>
                  </a:cubicBezTo>
                  <a:cubicBezTo>
                    <a:pt x="205" y="1120"/>
                    <a:pt x="205" y="1120"/>
                    <a:pt x="205" y="1120"/>
                  </a:cubicBezTo>
                  <a:cubicBezTo>
                    <a:pt x="205" y="1185"/>
                    <a:pt x="257" y="1237"/>
                    <a:pt x="321" y="1237"/>
                  </a:cubicBezTo>
                  <a:cubicBezTo>
                    <a:pt x="430" y="1237"/>
                    <a:pt x="430" y="1237"/>
                    <a:pt x="430" y="1237"/>
                  </a:cubicBezTo>
                  <a:cubicBezTo>
                    <a:pt x="494" y="1237"/>
                    <a:pt x="546" y="1185"/>
                    <a:pt x="546" y="1120"/>
                  </a:cubicBezTo>
                  <a:cubicBezTo>
                    <a:pt x="546" y="976"/>
                    <a:pt x="546" y="976"/>
                    <a:pt x="546" y="976"/>
                  </a:cubicBezTo>
                  <a:cubicBezTo>
                    <a:pt x="546" y="842"/>
                    <a:pt x="590" y="713"/>
                    <a:pt x="674" y="602"/>
                  </a:cubicBezTo>
                  <a:close/>
                  <a:moveTo>
                    <a:pt x="116" y="574"/>
                  </a:moveTo>
                  <a:cubicBezTo>
                    <a:pt x="71" y="516"/>
                    <a:pt x="48" y="446"/>
                    <a:pt x="49" y="373"/>
                  </a:cubicBezTo>
                  <a:cubicBezTo>
                    <a:pt x="51" y="197"/>
                    <a:pt x="195" y="52"/>
                    <a:pt x="371" y="50"/>
                  </a:cubicBezTo>
                  <a:cubicBezTo>
                    <a:pt x="459" y="49"/>
                    <a:pt x="542" y="82"/>
                    <a:pt x="605" y="144"/>
                  </a:cubicBezTo>
                  <a:cubicBezTo>
                    <a:pt x="667" y="206"/>
                    <a:pt x="702" y="288"/>
                    <a:pt x="702" y="376"/>
                  </a:cubicBezTo>
                  <a:cubicBezTo>
                    <a:pt x="702" y="448"/>
                    <a:pt x="679" y="516"/>
                    <a:pt x="636" y="573"/>
                  </a:cubicBezTo>
                  <a:cubicBezTo>
                    <a:pt x="547" y="690"/>
                    <a:pt x="500" y="825"/>
                    <a:pt x="498" y="967"/>
                  </a:cubicBezTo>
                  <a:cubicBezTo>
                    <a:pt x="253" y="967"/>
                    <a:pt x="253" y="967"/>
                    <a:pt x="253" y="967"/>
                  </a:cubicBezTo>
                  <a:cubicBezTo>
                    <a:pt x="251" y="827"/>
                    <a:pt x="202" y="688"/>
                    <a:pt x="116" y="574"/>
                  </a:cubicBezTo>
                  <a:close/>
                  <a:moveTo>
                    <a:pt x="253" y="1104"/>
                  </a:moveTo>
                  <a:cubicBezTo>
                    <a:pt x="253" y="1085"/>
                    <a:pt x="253" y="1085"/>
                    <a:pt x="253" y="1085"/>
                  </a:cubicBezTo>
                  <a:cubicBezTo>
                    <a:pt x="498" y="1113"/>
                    <a:pt x="498" y="1113"/>
                    <a:pt x="498" y="1113"/>
                  </a:cubicBezTo>
                  <a:cubicBezTo>
                    <a:pt x="498" y="1120"/>
                    <a:pt x="498" y="1120"/>
                    <a:pt x="498" y="1120"/>
                  </a:cubicBezTo>
                  <a:cubicBezTo>
                    <a:pt x="498" y="1124"/>
                    <a:pt x="498" y="1128"/>
                    <a:pt x="497" y="1132"/>
                  </a:cubicBezTo>
                  <a:lnTo>
                    <a:pt x="253" y="1104"/>
                  </a:lnTo>
                  <a:close/>
                  <a:moveTo>
                    <a:pt x="253" y="1036"/>
                  </a:moveTo>
                  <a:cubicBezTo>
                    <a:pt x="253" y="1015"/>
                    <a:pt x="253" y="1015"/>
                    <a:pt x="253" y="1015"/>
                  </a:cubicBezTo>
                  <a:cubicBezTo>
                    <a:pt x="498" y="1015"/>
                    <a:pt x="498" y="1015"/>
                    <a:pt x="498" y="1015"/>
                  </a:cubicBezTo>
                  <a:cubicBezTo>
                    <a:pt x="498" y="1064"/>
                    <a:pt x="498" y="1064"/>
                    <a:pt x="498" y="1064"/>
                  </a:cubicBezTo>
                  <a:lnTo>
                    <a:pt x="253" y="1036"/>
                  </a:lnTo>
                  <a:close/>
                  <a:moveTo>
                    <a:pt x="321" y="1189"/>
                  </a:moveTo>
                  <a:cubicBezTo>
                    <a:pt x="296" y="1189"/>
                    <a:pt x="273" y="1174"/>
                    <a:pt x="262" y="1153"/>
                  </a:cubicBezTo>
                  <a:cubicBezTo>
                    <a:pt x="468" y="1177"/>
                    <a:pt x="468" y="1177"/>
                    <a:pt x="468" y="1177"/>
                  </a:cubicBezTo>
                  <a:cubicBezTo>
                    <a:pt x="457" y="1184"/>
                    <a:pt x="444" y="1189"/>
                    <a:pt x="430" y="1189"/>
                  </a:cubicBezTo>
                  <a:lnTo>
                    <a:pt x="321" y="1189"/>
                  </a:lnTo>
                  <a:close/>
                  <a:moveTo>
                    <a:pt x="321" y="1189"/>
                  </a:moveTo>
                  <a:cubicBezTo>
                    <a:pt x="321" y="1189"/>
                    <a:pt x="321" y="1189"/>
                    <a:pt x="321" y="1189"/>
                  </a:cubicBezTo>
                </a:path>
              </a:pathLst>
            </a:custGeom>
            <a:grpFill/>
            <a:ln>
              <a:noFill/>
            </a:ln>
          </p:spPr>
          <p:txBody>
            <a:bodyPr vert="horz" wrap="square" lIns="91440" tIns="45720" rIns="91440" bIns="45720" numCol="1" anchor="t" anchorCtr="0" compatLnSpc="1">
              <a:prstTxWarp prst="textNoShape">
                <a:avLst/>
              </a:prstTxWarp>
            </a:bodyPr>
            <a:lstStyle/>
            <a:p>
              <a:endParaRPr lang="en-GB">
                <a:solidFill>
                  <a:schemeClr val="accent6">
                    <a:lumMod val="60000"/>
                    <a:lumOff val="40000"/>
                  </a:schemeClr>
                </a:solidFill>
              </a:endParaRPr>
            </a:p>
          </p:txBody>
        </p:sp>
        <p:sp>
          <p:nvSpPr>
            <p:cNvPr id="40" name="Freeform 6">
              <a:extLst>
                <a:ext uri="{FF2B5EF4-FFF2-40B4-BE49-F238E27FC236}">
                  <a16:creationId xmlns:a16="http://schemas.microsoft.com/office/drawing/2014/main" id="{08394AA7-9E6B-4969-81A7-99DBBA763CD2}"/>
                </a:ext>
              </a:extLst>
            </p:cNvPr>
            <p:cNvSpPr>
              <a:spLocks noEditPoints="1"/>
            </p:cNvSpPr>
            <p:nvPr/>
          </p:nvSpPr>
          <p:spPr bwMode="auto">
            <a:xfrm rot="10800000">
              <a:off x="4921239" y="3693016"/>
              <a:ext cx="97258" cy="165236"/>
            </a:xfrm>
            <a:custGeom>
              <a:avLst/>
              <a:gdLst>
                <a:gd name="T0" fmla="*/ 51 w 53"/>
                <a:gd name="T1" fmla="*/ 62 h 90"/>
                <a:gd name="T2" fmla="*/ 48 w 53"/>
                <a:gd name="T3" fmla="*/ 24 h 90"/>
                <a:gd name="T4" fmla="*/ 25 w 53"/>
                <a:gd name="T5" fmla="*/ 0 h 90"/>
                <a:gd name="T6" fmla="*/ 0 w 53"/>
                <a:gd name="T7" fmla="*/ 23 h 90"/>
                <a:gd name="T8" fmla="*/ 4 w 53"/>
                <a:gd name="T9" fmla="*/ 69 h 90"/>
                <a:gd name="T10" fmla="*/ 27 w 53"/>
                <a:gd name="T11" fmla="*/ 90 h 90"/>
                <a:gd name="T12" fmla="*/ 31 w 53"/>
                <a:gd name="T13" fmla="*/ 90 h 90"/>
                <a:gd name="T14" fmla="*/ 51 w 53"/>
                <a:gd name="T15" fmla="*/ 62 h 90"/>
                <a:gd name="T16" fmla="*/ 51 w 53"/>
                <a:gd name="T17" fmla="*/ 62 h 90"/>
                <a:gd name="T18" fmla="*/ 51 w 53"/>
                <a:gd name="T19" fmla="*/ 62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 h="90">
                  <a:moveTo>
                    <a:pt x="51" y="62"/>
                  </a:moveTo>
                  <a:cubicBezTo>
                    <a:pt x="49" y="50"/>
                    <a:pt x="48" y="37"/>
                    <a:pt x="48" y="24"/>
                  </a:cubicBezTo>
                  <a:cubicBezTo>
                    <a:pt x="49" y="11"/>
                    <a:pt x="38" y="0"/>
                    <a:pt x="25" y="0"/>
                  </a:cubicBezTo>
                  <a:cubicBezTo>
                    <a:pt x="11" y="0"/>
                    <a:pt x="1" y="10"/>
                    <a:pt x="0" y="23"/>
                  </a:cubicBezTo>
                  <a:cubicBezTo>
                    <a:pt x="0" y="39"/>
                    <a:pt x="1" y="54"/>
                    <a:pt x="4" y="69"/>
                  </a:cubicBezTo>
                  <a:cubicBezTo>
                    <a:pt x="5" y="81"/>
                    <a:pt x="16" y="90"/>
                    <a:pt x="27" y="90"/>
                  </a:cubicBezTo>
                  <a:cubicBezTo>
                    <a:pt x="28" y="90"/>
                    <a:pt x="30" y="90"/>
                    <a:pt x="31" y="90"/>
                  </a:cubicBezTo>
                  <a:cubicBezTo>
                    <a:pt x="44" y="88"/>
                    <a:pt x="53" y="75"/>
                    <a:pt x="51" y="62"/>
                  </a:cubicBezTo>
                  <a:close/>
                  <a:moveTo>
                    <a:pt x="51" y="62"/>
                  </a:moveTo>
                  <a:cubicBezTo>
                    <a:pt x="51" y="62"/>
                    <a:pt x="51" y="62"/>
                    <a:pt x="51" y="62"/>
                  </a:cubicBezTo>
                </a:path>
              </a:pathLst>
            </a:custGeom>
            <a:grpFill/>
            <a:ln>
              <a:noFill/>
            </a:ln>
          </p:spPr>
          <p:txBody>
            <a:bodyPr vert="horz" wrap="square" lIns="91440" tIns="45720" rIns="91440" bIns="45720" numCol="1" anchor="t" anchorCtr="0" compatLnSpc="1">
              <a:prstTxWarp prst="textNoShape">
                <a:avLst/>
              </a:prstTxWarp>
            </a:bodyPr>
            <a:lstStyle/>
            <a:p>
              <a:endParaRPr lang="en-GB"/>
            </a:p>
          </p:txBody>
        </p:sp>
        <p:sp>
          <p:nvSpPr>
            <p:cNvPr id="41" name="Freeform 7">
              <a:extLst>
                <a:ext uri="{FF2B5EF4-FFF2-40B4-BE49-F238E27FC236}">
                  <a16:creationId xmlns:a16="http://schemas.microsoft.com/office/drawing/2014/main" id="{4C4D72E8-7857-4DE3-805E-41C063E8B29D}"/>
                </a:ext>
              </a:extLst>
            </p:cNvPr>
            <p:cNvSpPr>
              <a:spLocks noEditPoints="1"/>
            </p:cNvSpPr>
            <p:nvPr/>
          </p:nvSpPr>
          <p:spPr bwMode="auto">
            <a:xfrm rot="10800000">
              <a:off x="4617959" y="3071816"/>
              <a:ext cx="352431" cy="565773"/>
            </a:xfrm>
            <a:custGeom>
              <a:avLst/>
              <a:gdLst>
                <a:gd name="T0" fmla="*/ 166 w 193"/>
                <a:gd name="T1" fmla="*/ 307 h 307"/>
                <a:gd name="T2" fmla="*/ 174 w 193"/>
                <a:gd name="T3" fmla="*/ 306 h 307"/>
                <a:gd name="T4" fmla="*/ 189 w 193"/>
                <a:gd name="T5" fmla="*/ 275 h 307"/>
                <a:gd name="T6" fmla="*/ 71 w 193"/>
                <a:gd name="T7" fmla="*/ 51 h 307"/>
                <a:gd name="T8" fmla="*/ 49 w 193"/>
                <a:gd name="T9" fmla="*/ 16 h 307"/>
                <a:gd name="T10" fmla="*/ 16 w 193"/>
                <a:gd name="T11" fmla="*/ 6 h 307"/>
                <a:gd name="T12" fmla="*/ 6 w 193"/>
                <a:gd name="T13" fmla="*/ 38 h 307"/>
                <a:gd name="T14" fmla="*/ 33 w 193"/>
                <a:gd name="T15" fmla="*/ 80 h 307"/>
                <a:gd name="T16" fmla="*/ 143 w 193"/>
                <a:gd name="T17" fmla="*/ 290 h 307"/>
                <a:gd name="T18" fmla="*/ 166 w 193"/>
                <a:gd name="T19" fmla="*/ 307 h 307"/>
                <a:gd name="T20" fmla="*/ 166 w 193"/>
                <a:gd name="T21" fmla="*/ 307 h 307"/>
                <a:gd name="T22" fmla="*/ 166 w 193"/>
                <a:gd name="T23" fmla="*/ 307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3" h="307">
                  <a:moveTo>
                    <a:pt x="166" y="307"/>
                  </a:moveTo>
                  <a:cubicBezTo>
                    <a:pt x="169" y="307"/>
                    <a:pt x="171" y="306"/>
                    <a:pt x="174" y="306"/>
                  </a:cubicBezTo>
                  <a:cubicBezTo>
                    <a:pt x="186" y="301"/>
                    <a:pt x="193" y="288"/>
                    <a:pt x="189" y="275"/>
                  </a:cubicBezTo>
                  <a:cubicBezTo>
                    <a:pt x="162" y="194"/>
                    <a:pt x="123" y="119"/>
                    <a:pt x="71" y="51"/>
                  </a:cubicBezTo>
                  <a:cubicBezTo>
                    <a:pt x="63" y="40"/>
                    <a:pt x="55" y="28"/>
                    <a:pt x="49" y="16"/>
                  </a:cubicBezTo>
                  <a:cubicBezTo>
                    <a:pt x="43" y="4"/>
                    <a:pt x="28" y="0"/>
                    <a:pt x="16" y="6"/>
                  </a:cubicBezTo>
                  <a:cubicBezTo>
                    <a:pt x="5" y="12"/>
                    <a:pt x="0" y="26"/>
                    <a:pt x="6" y="38"/>
                  </a:cubicBezTo>
                  <a:cubicBezTo>
                    <a:pt x="14" y="53"/>
                    <a:pt x="23" y="67"/>
                    <a:pt x="33" y="80"/>
                  </a:cubicBezTo>
                  <a:cubicBezTo>
                    <a:pt x="81" y="144"/>
                    <a:pt x="119" y="215"/>
                    <a:pt x="143" y="290"/>
                  </a:cubicBezTo>
                  <a:cubicBezTo>
                    <a:pt x="147" y="300"/>
                    <a:pt x="156" y="307"/>
                    <a:pt x="166" y="307"/>
                  </a:cubicBezTo>
                  <a:close/>
                  <a:moveTo>
                    <a:pt x="166" y="307"/>
                  </a:moveTo>
                  <a:cubicBezTo>
                    <a:pt x="166" y="307"/>
                    <a:pt x="166" y="307"/>
                    <a:pt x="166" y="307"/>
                  </a:cubicBezTo>
                </a:path>
              </a:pathLst>
            </a:custGeom>
            <a:grpFill/>
            <a:ln>
              <a:noFill/>
            </a:ln>
          </p:spPr>
          <p:txBody>
            <a:bodyPr vert="horz" wrap="square" lIns="91440" tIns="45720" rIns="91440" bIns="45720" numCol="1" anchor="t" anchorCtr="0" compatLnSpc="1">
              <a:prstTxWarp prst="textNoShape">
                <a:avLst/>
              </a:prstTxWarp>
            </a:bodyPr>
            <a:lstStyle/>
            <a:p>
              <a:endParaRPr lang="en-GB"/>
            </a:p>
          </p:txBody>
        </p:sp>
        <p:sp>
          <p:nvSpPr>
            <p:cNvPr id="42" name="Freeform 8">
              <a:extLst>
                <a:ext uri="{FF2B5EF4-FFF2-40B4-BE49-F238E27FC236}">
                  <a16:creationId xmlns:a16="http://schemas.microsoft.com/office/drawing/2014/main" id="{428261EE-2B23-4A5E-B2C3-63AAF32AF849}"/>
                </a:ext>
              </a:extLst>
            </p:cNvPr>
            <p:cNvSpPr>
              <a:spLocks noEditPoints="1"/>
            </p:cNvSpPr>
            <p:nvPr/>
          </p:nvSpPr>
          <p:spPr bwMode="auto">
            <a:xfrm rot="10800000">
              <a:off x="3997802" y="3473401"/>
              <a:ext cx="157916" cy="195564"/>
            </a:xfrm>
            <a:custGeom>
              <a:avLst/>
              <a:gdLst>
                <a:gd name="T0" fmla="*/ 69 w 86"/>
                <a:gd name="T1" fmla="*/ 5 h 106"/>
                <a:gd name="T2" fmla="*/ 37 w 86"/>
                <a:gd name="T3" fmla="*/ 18 h 106"/>
                <a:gd name="T4" fmla="*/ 8 w 86"/>
                <a:gd name="T5" fmla="*/ 68 h 106"/>
                <a:gd name="T6" fmla="*/ 12 w 86"/>
                <a:gd name="T7" fmla="*/ 102 h 106"/>
                <a:gd name="T8" fmla="*/ 27 w 86"/>
                <a:gd name="T9" fmla="*/ 106 h 106"/>
                <a:gd name="T10" fmla="*/ 46 w 86"/>
                <a:gd name="T11" fmla="*/ 97 h 106"/>
                <a:gd name="T12" fmla="*/ 81 w 86"/>
                <a:gd name="T13" fmla="*/ 37 h 106"/>
                <a:gd name="T14" fmla="*/ 69 w 86"/>
                <a:gd name="T15" fmla="*/ 5 h 106"/>
                <a:gd name="T16" fmla="*/ 69 w 86"/>
                <a:gd name="T17" fmla="*/ 5 h 106"/>
                <a:gd name="T18" fmla="*/ 69 w 86"/>
                <a:gd name="T19" fmla="*/ 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 h="106">
                  <a:moveTo>
                    <a:pt x="69" y="5"/>
                  </a:moveTo>
                  <a:cubicBezTo>
                    <a:pt x="56" y="0"/>
                    <a:pt x="42" y="6"/>
                    <a:pt x="37" y="18"/>
                  </a:cubicBezTo>
                  <a:cubicBezTo>
                    <a:pt x="29" y="36"/>
                    <a:pt x="20" y="52"/>
                    <a:pt x="8" y="68"/>
                  </a:cubicBezTo>
                  <a:cubicBezTo>
                    <a:pt x="0" y="79"/>
                    <a:pt x="2" y="94"/>
                    <a:pt x="12" y="102"/>
                  </a:cubicBezTo>
                  <a:cubicBezTo>
                    <a:pt x="17" y="105"/>
                    <a:pt x="22" y="106"/>
                    <a:pt x="27" y="106"/>
                  </a:cubicBezTo>
                  <a:cubicBezTo>
                    <a:pt x="34" y="106"/>
                    <a:pt x="41" y="103"/>
                    <a:pt x="46" y="97"/>
                  </a:cubicBezTo>
                  <a:cubicBezTo>
                    <a:pt x="60" y="78"/>
                    <a:pt x="72" y="58"/>
                    <a:pt x="81" y="37"/>
                  </a:cubicBezTo>
                  <a:cubicBezTo>
                    <a:pt x="86" y="25"/>
                    <a:pt x="81" y="11"/>
                    <a:pt x="69" y="5"/>
                  </a:cubicBezTo>
                  <a:close/>
                  <a:moveTo>
                    <a:pt x="69" y="5"/>
                  </a:moveTo>
                  <a:cubicBezTo>
                    <a:pt x="69" y="5"/>
                    <a:pt x="69" y="5"/>
                    <a:pt x="69" y="5"/>
                  </a:cubicBezTo>
                </a:path>
              </a:pathLst>
            </a:custGeom>
            <a:grpFill/>
            <a:ln>
              <a:noFill/>
            </a:ln>
          </p:spPr>
          <p:txBody>
            <a:bodyPr vert="horz" wrap="square" lIns="91440" tIns="45720" rIns="91440" bIns="45720" numCol="1" anchor="t" anchorCtr="0" compatLnSpc="1">
              <a:prstTxWarp prst="textNoShape">
                <a:avLst/>
              </a:prstTxWarp>
            </a:bodyPr>
            <a:lstStyle/>
            <a:p>
              <a:endParaRPr lang="en-GB"/>
            </a:p>
          </p:txBody>
        </p:sp>
        <p:sp>
          <p:nvSpPr>
            <p:cNvPr id="43" name="Freeform 9">
              <a:extLst>
                <a:ext uri="{FF2B5EF4-FFF2-40B4-BE49-F238E27FC236}">
                  <a16:creationId xmlns:a16="http://schemas.microsoft.com/office/drawing/2014/main" id="{92C349C8-3CD5-4E94-9662-A660236C3F3B}"/>
                </a:ext>
              </a:extLst>
            </p:cNvPr>
            <p:cNvSpPr>
              <a:spLocks noEditPoints="1"/>
            </p:cNvSpPr>
            <p:nvPr/>
          </p:nvSpPr>
          <p:spPr bwMode="auto">
            <a:xfrm rot="10800000">
              <a:off x="3965383" y="3720208"/>
              <a:ext cx="569957" cy="621200"/>
            </a:xfrm>
            <a:custGeom>
              <a:avLst/>
              <a:gdLst>
                <a:gd name="T0" fmla="*/ 24 w 312"/>
                <a:gd name="T1" fmla="*/ 48 h 337"/>
                <a:gd name="T2" fmla="*/ 264 w 312"/>
                <a:gd name="T3" fmla="*/ 288 h 337"/>
                <a:gd name="T4" fmla="*/ 263 w 312"/>
                <a:gd name="T5" fmla="*/ 311 h 337"/>
                <a:gd name="T6" fmla="*/ 285 w 312"/>
                <a:gd name="T7" fmla="*/ 337 h 337"/>
                <a:gd name="T8" fmla="*/ 287 w 312"/>
                <a:gd name="T9" fmla="*/ 337 h 337"/>
                <a:gd name="T10" fmla="*/ 311 w 312"/>
                <a:gd name="T11" fmla="*/ 315 h 337"/>
                <a:gd name="T12" fmla="*/ 312 w 312"/>
                <a:gd name="T13" fmla="*/ 288 h 337"/>
                <a:gd name="T14" fmla="*/ 24 w 312"/>
                <a:gd name="T15" fmla="*/ 0 h 337"/>
                <a:gd name="T16" fmla="*/ 0 w 312"/>
                <a:gd name="T17" fmla="*/ 24 h 337"/>
                <a:gd name="T18" fmla="*/ 24 w 312"/>
                <a:gd name="T19" fmla="*/ 48 h 337"/>
                <a:gd name="T20" fmla="*/ 24 w 312"/>
                <a:gd name="T21" fmla="*/ 48 h 337"/>
                <a:gd name="T22" fmla="*/ 24 w 312"/>
                <a:gd name="T23" fmla="*/ 48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2" h="337">
                  <a:moveTo>
                    <a:pt x="24" y="48"/>
                  </a:moveTo>
                  <a:cubicBezTo>
                    <a:pt x="157" y="48"/>
                    <a:pt x="264" y="156"/>
                    <a:pt x="264" y="288"/>
                  </a:cubicBezTo>
                  <a:cubicBezTo>
                    <a:pt x="264" y="296"/>
                    <a:pt x="264" y="303"/>
                    <a:pt x="263" y="311"/>
                  </a:cubicBezTo>
                  <a:cubicBezTo>
                    <a:pt x="262" y="324"/>
                    <a:pt x="272" y="336"/>
                    <a:pt x="285" y="337"/>
                  </a:cubicBezTo>
                  <a:cubicBezTo>
                    <a:pt x="286" y="337"/>
                    <a:pt x="287" y="337"/>
                    <a:pt x="287" y="337"/>
                  </a:cubicBezTo>
                  <a:cubicBezTo>
                    <a:pt x="300" y="337"/>
                    <a:pt x="310" y="328"/>
                    <a:pt x="311" y="315"/>
                  </a:cubicBezTo>
                  <a:cubicBezTo>
                    <a:pt x="312" y="306"/>
                    <a:pt x="312" y="297"/>
                    <a:pt x="312" y="288"/>
                  </a:cubicBezTo>
                  <a:cubicBezTo>
                    <a:pt x="312" y="129"/>
                    <a:pt x="183" y="0"/>
                    <a:pt x="24" y="0"/>
                  </a:cubicBezTo>
                  <a:cubicBezTo>
                    <a:pt x="11" y="0"/>
                    <a:pt x="0" y="11"/>
                    <a:pt x="0" y="24"/>
                  </a:cubicBezTo>
                  <a:cubicBezTo>
                    <a:pt x="0" y="37"/>
                    <a:pt x="11" y="48"/>
                    <a:pt x="24" y="48"/>
                  </a:cubicBezTo>
                  <a:close/>
                  <a:moveTo>
                    <a:pt x="24" y="48"/>
                  </a:moveTo>
                  <a:cubicBezTo>
                    <a:pt x="24" y="48"/>
                    <a:pt x="24" y="48"/>
                    <a:pt x="24" y="48"/>
                  </a:cubicBezTo>
                </a:path>
              </a:pathLst>
            </a:custGeom>
            <a:grpFill/>
            <a:ln>
              <a:noFill/>
            </a:ln>
          </p:spPr>
          <p:txBody>
            <a:bodyPr vert="horz" wrap="square" lIns="91440" tIns="45720" rIns="91440" bIns="45720" numCol="1" anchor="t" anchorCtr="0" compatLnSpc="1">
              <a:prstTxWarp prst="textNoShape">
                <a:avLst/>
              </a:prstTxWarp>
            </a:bodyPr>
            <a:lstStyle/>
            <a:p>
              <a:endParaRPr lang="en-GB"/>
            </a:p>
          </p:txBody>
        </p:sp>
        <p:sp>
          <p:nvSpPr>
            <p:cNvPr id="44" name="Freeform 10">
              <a:extLst>
                <a:ext uri="{FF2B5EF4-FFF2-40B4-BE49-F238E27FC236}">
                  <a16:creationId xmlns:a16="http://schemas.microsoft.com/office/drawing/2014/main" id="{E63A4537-37C0-49EB-A62F-A75F09A6349A}"/>
                </a:ext>
              </a:extLst>
            </p:cNvPr>
            <p:cNvSpPr>
              <a:spLocks noEditPoints="1"/>
            </p:cNvSpPr>
            <p:nvPr/>
          </p:nvSpPr>
          <p:spPr bwMode="auto">
            <a:xfrm rot="10800000">
              <a:off x="4447493" y="4577757"/>
              <a:ext cx="87847" cy="334653"/>
            </a:xfrm>
            <a:custGeom>
              <a:avLst/>
              <a:gdLst>
                <a:gd name="T0" fmla="*/ 24 w 48"/>
                <a:gd name="T1" fmla="*/ 182 h 182"/>
                <a:gd name="T2" fmla="*/ 48 w 48"/>
                <a:gd name="T3" fmla="*/ 158 h 182"/>
                <a:gd name="T4" fmla="*/ 48 w 48"/>
                <a:gd name="T5" fmla="*/ 24 h 182"/>
                <a:gd name="T6" fmla="*/ 24 w 48"/>
                <a:gd name="T7" fmla="*/ 0 h 182"/>
                <a:gd name="T8" fmla="*/ 0 w 48"/>
                <a:gd name="T9" fmla="*/ 24 h 182"/>
                <a:gd name="T10" fmla="*/ 0 w 48"/>
                <a:gd name="T11" fmla="*/ 158 h 182"/>
                <a:gd name="T12" fmla="*/ 24 w 48"/>
                <a:gd name="T13" fmla="*/ 182 h 182"/>
                <a:gd name="T14" fmla="*/ 24 w 48"/>
                <a:gd name="T15" fmla="*/ 182 h 182"/>
                <a:gd name="T16" fmla="*/ 24 w 48"/>
                <a:gd name="T17" fmla="*/ 182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182">
                  <a:moveTo>
                    <a:pt x="24" y="182"/>
                  </a:moveTo>
                  <a:cubicBezTo>
                    <a:pt x="38" y="182"/>
                    <a:pt x="48" y="172"/>
                    <a:pt x="48" y="158"/>
                  </a:cubicBezTo>
                  <a:cubicBezTo>
                    <a:pt x="48" y="24"/>
                    <a:pt x="48" y="24"/>
                    <a:pt x="48" y="24"/>
                  </a:cubicBezTo>
                  <a:cubicBezTo>
                    <a:pt x="48" y="11"/>
                    <a:pt x="38" y="0"/>
                    <a:pt x="24" y="0"/>
                  </a:cubicBezTo>
                  <a:cubicBezTo>
                    <a:pt x="11" y="0"/>
                    <a:pt x="0" y="11"/>
                    <a:pt x="0" y="24"/>
                  </a:cubicBezTo>
                  <a:cubicBezTo>
                    <a:pt x="0" y="158"/>
                    <a:pt x="0" y="158"/>
                    <a:pt x="0" y="158"/>
                  </a:cubicBezTo>
                  <a:cubicBezTo>
                    <a:pt x="0" y="172"/>
                    <a:pt x="11" y="182"/>
                    <a:pt x="24" y="182"/>
                  </a:cubicBezTo>
                  <a:close/>
                  <a:moveTo>
                    <a:pt x="24" y="182"/>
                  </a:moveTo>
                  <a:cubicBezTo>
                    <a:pt x="24" y="182"/>
                    <a:pt x="24" y="182"/>
                    <a:pt x="24" y="182"/>
                  </a:cubicBezTo>
                </a:path>
              </a:pathLst>
            </a:custGeom>
            <a:grpFill/>
            <a:ln>
              <a:noFill/>
            </a:ln>
          </p:spPr>
          <p:txBody>
            <a:bodyPr vert="horz" wrap="square" lIns="91440" tIns="45720" rIns="91440" bIns="45720" numCol="1" anchor="t" anchorCtr="0" compatLnSpc="1">
              <a:prstTxWarp prst="textNoShape">
                <a:avLst/>
              </a:prstTxWarp>
            </a:bodyPr>
            <a:lstStyle/>
            <a:p>
              <a:endParaRPr lang="en-GB"/>
            </a:p>
          </p:txBody>
        </p:sp>
        <p:sp>
          <p:nvSpPr>
            <p:cNvPr id="45" name="Freeform 11">
              <a:extLst>
                <a:ext uri="{FF2B5EF4-FFF2-40B4-BE49-F238E27FC236}">
                  <a16:creationId xmlns:a16="http://schemas.microsoft.com/office/drawing/2014/main" id="{E6FDDF0C-42DD-4334-97BD-417172BAF28D}"/>
                </a:ext>
              </a:extLst>
            </p:cNvPr>
            <p:cNvSpPr>
              <a:spLocks noEditPoints="1"/>
            </p:cNvSpPr>
            <p:nvPr/>
          </p:nvSpPr>
          <p:spPr bwMode="auto">
            <a:xfrm rot="10800000">
              <a:off x="4846986" y="4466902"/>
              <a:ext cx="222754" cy="309553"/>
            </a:xfrm>
            <a:custGeom>
              <a:avLst/>
              <a:gdLst>
                <a:gd name="T0" fmla="*/ 74 w 122"/>
                <a:gd name="T1" fmla="*/ 156 h 168"/>
                <a:gd name="T2" fmla="*/ 94 w 122"/>
                <a:gd name="T3" fmla="*/ 168 h 168"/>
                <a:gd name="T4" fmla="*/ 106 w 122"/>
                <a:gd name="T5" fmla="*/ 165 h 168"/>
                <a:gd name="T6" fmla="*/ 115 w 122"/>
                <a:gd name="T7" fmla="*/ 132 h 168"/>
                <a:gd name="T8" fmla="*/ 48 w 122"/>
                <a:gd name="T9" fmla="*/ 15 h 168"/>
                <a:gd name="T10" fmla="*/ 15 w 122"/>
                <a:gd name="T11" fmla="*/ 7 h 168"/>
                <a:gd name="T12" fmla="*/ 6 w 122"/>
                <a:gd name="T13" fmla="*/ 39 h 168"/>
                <a:gd name="T14" fmla="*/ 74 w 122"/>
                <a:gd name="T15" fmla="*/ 156 h 168"/>
                <a:gd name="T16" fmla="*/ 74 w 122"/>
                <a:gd name="T17" fmla="*/ 156 h 168"/>
                <a:gd name="T18" fmla="*/ 74 w 122"/>
                <a:gd name="T19" fmla="*/ 156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2" h="168">
                  <a:moveTo>
                    <a:pt x="74" y="156"/>
                  </a:moveTo>
                  <a:cubicBezTo>
                    <a:pt x="78" y="164"/>
                    <a:pt x="86" y="168"/>
                    <a:pt x="94" y="168"/>
                  </a:cubicBezTo>
                  <a:cubicBezTo>
                    <a:pt x="98" y="168"/>
                    <a:pt x="103" y="167"/>
                    <a:pt x="106" y="165"/>
                  </a:cubicBezTo>
                  <a:cubicBezTo>
                    <a:pt x="118" y="158"/>
                    <a:pt x="122" y="143"/>
                    <a:pt x="115" y="132"/>
                  </a:cubicBezTo>
                  <a:cubicBezTo>
                    <a:pt x="48" y="15"/>
                    <a:pt x="48" y="15"/>
                    <a:pt x="48" y="15"/>
                  </a:cubicBezTo>
                  <a:cubicBezTo>
                    <a:pt x="41" y="4"/>
                    <a:pt x="27" y="0"/>
                    <a:pt x="15" y="7"/>
                  </a:cubicBezTo>
                  <a:cubicBezTo>
                    <a:pt x="4" y="13"/>
                    <a:pt x="0" y="28"/>
                    <a:pt x="6" y="39"/>
                  </a:cubicBezTo>
                  <a:lnTo>
                    <a:pt x="74" y="156"/>
                  </a:lnTo>
                  <a:close/>
                  <a:moveTo>
                    <a:pt x="74" y="156"/>
                  </a:moveTo>
                  <a:cubicBezTo>
                    <a:pt x="74" y="156"/>
                    <a:pt x="74" y="156"/>
                    <a:pt x="74" y="156"/>
                  </a:cubicBezTo>
                </a:path>
              </a:pathLst>
            </a:custGeom>
            <a:grpFill/>
            <a:ln>
              <a:noFill/>
            </a:ln>
          </p:spPr>
          <p:txBody>
            <a:bodyPr vert="horz" wrap="square" lIns="91440" tIns="45720" rIns="91440" bIns="45720" numCol="1" anchor="t" anchorCtr="0" compatLnSpc="1">
              <a:prstTxWarp prst="textNoShape">
                <a:avLst/>
              </a:prstTxWarp>
            </a:bodyPr>
            <a:lstStyle/>
            <a:p>
              <a:endParaRPr lang="en-GB"/>
            </a:p>
          </p:txBody>
        </p:sp>
        <p:sp>
          <p:nvSpPr>
            <p:cNvPr id="46" name="Freeform 12">
              <a:extLst>
                <a:ext uri="{FF2B5EF4-FFF2-40B4-BE49-F238E27FC236}">
                  <a16:creationId xmlns:a16="http://schemas.microsoft.com/office/drawing/2014/main" id="{DBA8FA44-9929-42BD-9622-BF51602CD1EE}"/>
                </a:ext>
              </a:extLst>
            </p:cNvPr>
            <p:cNvSpPr>
              <a:spLocks noEditPoints="1"/>
            </p:cNvSpPr>
            <p:nvPr/>
          </p:nvSpPr>
          <p:spPr bwMode="auto">
            <a:xfrm rot="10800000">
              <a:off x="3525105" y="3224503"/>
              <a:ext cx="312692" cy="219617"/>
            </a:xfrm>
            <a:custGeom>
              <a:avLst/>
              <a:gdLst>
                <a:gd name="T0" fmla="*/ 155 w 171"/>
                <a:gd name="T1" fmla="*/ 74 h 119"/>
                <a:gd name="T2" fmla="*/ 39 w 171"/>
                <a:gd name="T3" fmla="*/ 7 h 119"/>
                <a:gd name="T4" fmla="*/ 6 w 171"/>
                <a:gd name="T5" fmla="*/ 15 h 119"/>
                <a:gd name="T6" fmla="*/ 15 w 171"/>
                <a:gd name="T7" fmla="*/ 48 h 119"/>
                <a:gd name="T8" fmla="*/ 131 w 171"/>
                <a:gd name="T9" fmla="*/ 115 h 119"/>
                <a:gd name="T10" fmla="*/ 143 w 171"/>
                <a:gd name="T11" fmla="*/ 119 h 119"/>
                <a:gd name="T12" fmla="*/ 164 w 171"/>
                <a:gd name="T13" fmla="*/ 107 h 119"/>
                <a:gd name="T14" fmla="*/ 155 w 171"/>
                <a:gd name="T15" fmla="*/ 74 h 119"/>
                <a:gd name="T16" fmla="*/ 155 w 171"/>
                <a:gd name="T17" fmla="*/ 74 h 119"/>
                <a:gd name="T18" fmla="*/ 155 w 171"/>
                <a:gd name="T19" fmla="*/ 74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1" h="119">
                  <a:moveTo>
                    <a:pt x="155" y="74"/>
                  </a:moveTo>
                  <a:cubicBezTo>
                    <a:pt x="39" y="7"/>
                    <a:pt x="39" y="7"/>
                    <a:pt x="39" y="7"/>
                  </a:cubicBezTo>
                  <a:cubicBezTo>
                    <a:pt x="27" y="0"/>
                    <a:pt x="13" y="4"/>
                    <a:pt x="6" y="15"/>
                  </a:cubicBezTo>
                  <a:cubicBezTo>
                    <a:pt x="0" y="27"/>
                    <a:pt x="3" y="42"/>
                    <a:pt x="15" y="48"/>
                  </a:cubicBezTo>
                  <a:cubicBezTo>
                    <a:pt x="131" y="115"/>
                    <a:pt x="131" y="115"/>
                    <a:pt x="131" y="115"/>
                  </a:cubicBezTo>
                  <a:cubicBezTo>
                    <a:pt x="135" y="118"/>
                    <a:pt x="139" y="119"/>
                    <a:pt x="143" y="119"/>
                  </a:cubicBezTo>
                  <a:cubicBezTo>
                    <a:pt x="152" y="119"/>
                    <a:pt x="160" y="114"/>
                    <a:pt x="164" y="107"/>
                  </a:cubicBezTo>
                  <a:cubicBezTo>
                    <a:pt x="171" y="95"/>
                    <a:pt x="167" y="80"/>
                    <a:pt x="155" y="74"/>
                  </a:cubicBezTo>
                  <a:close/>
                  <a:moveTo>
                    <a:pt x="155" y="74"/>
                  </a:moveTo>
                  <a:cubicBezTo>
                    <a:pt x="155" y="74"/>
                    <a:pt x="155" y="74"/>
                    <a:pt x="155" y="74"/>
                  </a:cubicBezTo>
                </a:path>
              </a:pathLst>
            </a:custGeom>
            <a:grpFill/>
            <a:ln>
              <a:noFill/>
            </a:ln>
          </p:spPr>
          <p:txBody>
            <a:bodyPr vert="horz" wrap="square" lIns="91440" tIns="45720" rIns="91440" bIns="45720" numCol="1" anchor="t" anchorCtr="0" compatLnSpc="1">
              <a:prstTxWarp prst="textNoShape">
                <a:avLst/>
              </a:prstTxWarp>
            </a:bodyPr>
            <a:lstStyle/>
            <a:p>
              <a:endParaRPr lang="en-GB"/>
            </a:p>
          </p:txBody>
        </p:sp>
        <p:sp>
          <p:nvSpPr>
            <p:cNvPr id="47" name="Freeform 13">
              <a:extLst>
                <a:ext uri="{FF2B5EF4-FFF2-40B4-BE49-F238E27FC236}">
                  <a16:creationId xmlns:a16="http://schemas.microsoft.com/office/drawing/2014/main" id="{6D60FDB3-720E-40B1-A3C5-8BFA65EAE556}"/>
                </a:ext>
              </a:extLst>
            </p:cNvPr>
            <p:cNvSpPr>
              <a:spLocks noEditPoints="1"/>
            </p:cNvSpPr>
            <p:nvPr/>
          </p:nvSpPr>
          <p:spPr bwMode="auto">
            <a:xfrm rot="10800000">
              <a:off x="5143990" y="4167808"/>
              <a:ext cx="312692" cy="217524"/>
            </a:xfrm>
            <a:custGeom>
              <a:avLst/>
              <a:gdLst>
                <a:gd name="T0" fmla="*/ 15 w 171"/>
                <a:gd name="T1" fmla="*/ 48 h 118"/>
                <a:gd name="T2" fmla="*/ 132 w 171"/>
                <a:gd name="T3" fmla="*/ 115 h 118"/>
                <a:gd name="T4" fmla="*/ 144 w 171"/>
                <a:gd name="T5" fmla="*/ 118 h 118"/>
                <a:gd name="T6" fmla="*/ 165 w 171"/>
                <a:gd name="T7" fmla="*/ 106 h 118"/>
                <a:gd name="T8" fmla="*/ 156 w 171"/>
                <a:gd name="T9" fmla="*/ 74 h 118"/>
                <a:gd name="T10" fmla="*/ 39 w 171"/>
                <a:gd name="T11" fmla="*/ 6 h 118"/>
                <a:gd name="T12" fmla="*/ 7 w 171"/>
                <a:gd name="T13" fmla="*/ 15 h 118"/>
                <a:gd name="T14" fmla="*/ 15 w 171"/>
                <a:gd name="T15" fmla="*/ 48 h 118"/>
                <a:gd name="T16" fmla="*/ 15 w 171"/>
                <a:gd name="T17" fmla="*/ 48 h 118"/>
                <a:gd name="T18" fmla="*/ 15 w 171"/>
                <a:gd name="T19" fmla="*/ 4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1" h="118">
                  <a:moveTo>
                    <a:pt x="15" y="48"/>
                  </a:moveTo>
                  <a:cubicBezTo>
                    <a:pt x="132" y="115"/>
                    <a:pt x="132" y="115"/>
                    <a:pt x="132" y="115"/>
                  </a:cubicBezTo>
                  <a:cubicBezTo>
                    <a:pt x="136" y="117"/>
                    <a:pt x="140" y="118"/>
                    <a:pt x="144" y="118"/>
                  </a:cubicBezTo>
                  <a:cubicBezTo>
                    <a:pt x="152" y="118"/>
                    <a:pt x="160" y="114"/>
                    <a:pt x="165" y="106"/>
                  </a:cubicBezTo>
                  <a:cubicBezTo>
                    <a:pt x="171" y="95"/>
                    <a:pt x="167" y="80"/>
                    <a:pt x="156" y="74"/>
                  </a:cubicBezTo>
                  <a:cubicBezTo>
                    <a:pt x="39" y="6"/>
                    <a:pt x="39" y="6"/>
                    <a:pt x="39" y="6"/>
                  </a:cubicBezTo>
                  <a:cubicBezTo>
                    <a:pt x="28" y="0"/>
                    <a:pt x="13" y="4"/>
                    <a:pt x="7" y="15"/>
                  </a:cubicBezTo>
                  <a:cubicBezTo>
                    <a:pt x="0" y="27"/>
                    <a:pt x="4" y="41"/>
                    <a:pt x="15" y="48"/>
                  </a:cubicBezTo>
                  <a:close/>
                  <a:moveTo>
                    <a:pt x="15" y="48"/>
                  </a:moveTo>
                  <a:cubicBezTo>
                    <a:pt x="15" y="48"/>
                    <a:pt x="15" y="48"/>
                    <a:pt x="15" y="48"/>
                  </a:cubicBezTo>
                </a:path>
              </a:pathLst>
            </a:custGeom>
            <a:grpFill/>
            <a:ln>
              <a:noFill/>
            </a:ln>
          </p:spPr>
          <p:txBody>
            <a:bodyPr vert="horz" wrap="square" lIns="91440" tIns="45720" rIns="91440" bIns="45720" numCol="1" anchor="t" anchorCtr="0" compatLnSpc="1">
              <a:prstTxWarp prst="textNoShape">
                <a:avLst/>
              </a:prstTxWarp>
            </a:bodyPr>
            <a:lstStyle/>
            <a:p>
              <a:endParaRPr lang="en-GB"/>
            </a:p>
          </p:txBody>
        </p:sp>
        <p:sp>
          <p:nvSpPr>
            <p:cNvPr id="48" name="Freeform 14">
              <a:extLst>
                <a:ext uri="{FF2B5EF4-FFF2-40B4-BE49-F238E27FC236}">
                  <a16:creationId xmlns:a16="http://schemas.microsoft.com/office/drawing/2014/main" id="{CCFB6943-F637-4671-8D53-2C5CC77F89E6}"/>
                </a:ext>
              </a:extLst>
            </p:cNvPr>
            <p:cNvSpPr>
              <a:spLocks noEditPoints="1"/>
            </p:cNvSpPr>
            <p:nvPr/>
          </p:nvSpPr>
          <p:spPr bwMode="auto">
            <a:xfrm rot="10800000">
              <a:off x="3389152" y="3758902"/>
              <a:ext cx="334653" cy="88893"/>
            </a:xfrm>
            <a:custGeom>
              <a:avLst/>
              <a:gdLst>
                <a:gd name="T0" fmla="*/ 159 w 183"/>
                <a:gd name="T1" fmla="*/ 0 h 48"/>
                <a:gd name="T2" fmla="*/ 24 w 183"/>
                <a:gd name="T3" fmla="*/ 0 h 48"/>
                <a:gd name="T4" fmla="*/ 0 w 183"/>
                <a:gd name="T5" fmla="*/ 24 h 48"/>
                <a:gd name="T6" fmla="*/ 24 w 183"/>
                <a:gd name="T7" fmla="*/ 48 h 48"/>
                <a:gd name="T8" fmla="*/ 159 w 183"/>
                <a:gd name="T9" fmla="*/ 48 h 48"/>
                <a:gd name="T10" fmla="*/ 183 w 183"/>
                <a:gd name="T11" fmla="*/ 24 h 48"/>
                <a:gd name="T12" fmla="*/ 159 w 183"/>
                <a:gd name="T13" fmla="*/ 0 h 48"/>
                <a:gd name="T14" fmla="*/ 159 w 183"/>
                <a:gd name="T15" fmla="*/ 0 h 48"/>
                <a:gd name="T16" fmla="*/ 159 w 183"/>
                <a:gd name="T17"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3" h="48">
                  <a:moveTo>
                    <a:pt x="159" y="0"/>
                  </a:moveTo>
                  <a:cubicBezTo>
                    <a:pt x="24" y="0"/>
                    <a:pt x="24" y="0"/>
                    <a:pt x="24" y="0"/>
                  </a:cubicBezTo>
                  <a:cubicBezTo>
                    <a:pt x="11" y="0"/>
                    <a:pt x="0" y="11"/>
                    <a:pt x="0" y="24"/>
                  </a:cubicBezTo>
                  <a:cubicBezTo>
                    <a:pt x="0" y="38"/>
                    <a:pt x="11" y="48"/>
                    <a:pt x="24" y="48"/>
                  </a:cubicBezTo>
                  <a:cubicBezTo>
                    <a:pt x="159" y="48"/>
                    <a:pt x="159" y="48"/>
                    <a:pt x="159" y="48"/>
                  </a:cubicBezTo>
                  <a:cubicBezTo>
                    <a:pt x="172" y="48"/>
                    <a:pt x="183" y="38"/>
                    <a:pt x="183" y="24"/>
                  </a:cubicBezTo>
                  <a:cubicBezTo>
                    <a:pt x="183" y="11"/>
                    <a:pt x="172" y="0"/>
                    <a:pt x="159" y="0"/>
                  </a:cubicBezTo>
                  <a:close/>
                  <a:moveTo>
                    <a:pt x="159" y="0"/>
                  </a:moveTo>
                  <a:cubicBezTo>
                    <a:pt x="159" y="0"/>
                    <a:pt x="159" y="0"/>
                    <a:pt x="159" y="0"/>
                  </a:cubicBezTo>
                </a:path>
              </a:pathLst>
            </a:custGeom>
            <a:grpFill/>
            <a:ln>
              <a:noFill/>
            </a:ln>
          </p:spPr>
          <p:txBody>
            <a:bodyPr vert="horz" wrap="square" lIns="91440" tIns="45720" rIns="91440" bIns="45720" numCol="1" anchor="t" anchorCtr="0" compatLnSpc="1">
              <a:prstTxWarp prst="textNoShape">
                <a:avLst/>
              </a:prstTxWarp>
            </a:bodyPr>
            <a:lstStyle/>
            <a:p>
              <a:endParaRPr lang="en-GB"/>
            </a:p>
          </p:txBody>
        </p:sp>
        <p:sp>
          <p:nvSpPr>
            <p:cNvPr id="49" name="Freeform 15">
              <a:extLst>
                <a:ext uri="{FF2B5EF4-FFF2-40B4-BE49-F238E27FC236}">
                  <a16:creationId xmlns:a16="http://schemas.microsoft.com/office/drawing/2014/main" id="{2A37EC7A-D1E4-4DE3-828B-C7D4B413C413}"/>
                </a:ext>
              </a:extLst>
            </p:cNvPr>
            <p:cNvSpPr>
              <a:spLocks noEditPoints="1"/>
            </p:cNvSpPr>
            <p:nvPr/>
          </p:nvSpPr>
          <p:spPr bwMode="auto">
            <a:xfrm rot="10800000">
              <a:off x="5260073" y="3758902"/>
              <a:ext cx="332562" cy="88893"/>
            </a:xfrm>
            <a:custGeom>
              <a:avLst/>
              <a:gdLst>
                <a:gd name="T0" fmla="*/ 182 w 182"/>
                <a:gd name="T1" fmla="*/ 24 h 48"/>
                <a:gd name="T2" fmla="*/ 158 w 182"/>
                <a:gd name="T3" fmla="*/ 0 h 48"/>
                <a:gd name="T4" fmla="*/ 24 w 182"/>
                <a:gd name="T5" fmla="*/ 0 h 48"/>
                <a:gd name="T6" fmla="*/ 0 w 182"/>
                <a:gd name="T7" fmla="*/ 24 h 48"/>
                <a:gd name="T8" fmla="*/ 24 w 182"/>
                <a:gd name="T9" fmla="*/ 48 h 48"/>
                <a:gd name="T10" fmla="*/ 158 w 182"/>
                <a:gd name="T11" fmla="*/ 48 h 48"/>
                <a:gd name="T12" fmla="*/ 182 w 182"/>
                <a:gd name="T13" fmla="*/ 24 h 48"/>
                <a:gd name="T14" fmla="*/ 182 w 182"/>
                <a:gd name="T15" fmla="*/ 24 h 48"/>
                <a:gd name="T16" fmla="*/ 182 w 182"/>
                <a:gd name="T17" fmla="*/ 2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2" h="48">
                  <a:moveTo>
                    <a:pt x="182" y="24"/>
                  </a:moveTo>
                  <a:cubicBezTo>
                    <a:pt x="182" y="11"/>
                    <a:pt x="172" y="0"/>
                    <a:pt x="158" y="0"/>
                  </a:cubicBezTo>
                  <a:cubicBezTo>
                    <a:pt x="24" y="0"/>
                    <a:pt x="24" y="0"/>
                    <a:pt x="24" y="0"/>
                  </a:cubicBezTo>
                  <a:cubicBezTo>
                    <a:pt x="11" y="0"/>
                    <a:pt x="0" y="11"/>
                    <a:pt x="0" y="24"/>
                  </a:cubicBezTo>
                  <a:cubicBezTo>
                    <a:pt x="0" y="38"/>
                    <a:pt x="11" y="48"/>
                    <a:pt x="24" y="48"/>
                  </a:cubicBezTo>
                  <a:cubicBezTo>
                    <a:pt x="158" y="48"/>
                    <a:pt x="158" y="48"/>
                    <a:pt x="158" y="48"/>
                  </a:cubicBezTo>
                  <a:cubicBezTo>
                    <a:pt x="172" y="48"/>
                    <a:pt x="182" y="38"/>
                    <a:pt x="182" y="24"/>
                  </a:cubicBezTo>
                  <a:close/>
                  <a:moveTo>
                    <a:pt x="182" y="24"/>
                  </a:moveTo>
                  <a:cubicBezTo>
                    <a:pt x="182" y="24"/>
                    <a:pt x="182" y="24"/>
                    <a:pt x="182" y="24"/>
                  </a:cubicBezTo>
                </a:path>
              </a:pathLst>
            </a:custGeom>
            <a:grpFill/>
            <a:ln>
              <a:noFill/>
            </a:ln>
          </p:spPr>
          <p:txBody>
            <a:bodyPr vert="horz" wrap="square" lIns="91440" tIns="45720" rIns="91440" bIns="45720" numCol="1" anchor="t" anchorCtr="0" compatLnSpc="1">
              <a:prstTxWarp prst="textNoShape">
                <a:avLst/>
              </a:prstTxWarp>
            </a:bodyPr>
            <a:lstStyle/>
            <a:p>
              <a:endParaRPr lang="en-GB"/>
            </a:p>
          </p:txBody>
        </p:sp>
        <p:sp>
          <p:nvSpPr>
            <p:cNvPr id="50" name="Freeform 16">
              <a:extLst>
                <a:ext uri="{FF2B5EF4-FFF2-40B4-BE49-F238E27FC236}">
                  <a16:creationId xmlns:a16="http://schemas.microsoft.com/office/drawing/2014/main" id="{B08BA816-6842-44F9-ADDF-55DD521F63A4}"/>
                </a:ext>
              </a:extLst>
            </p:cNvPr>
            <p:cNvSpPr>
              <a:spLocks noEditPoints="1"/>
            </p:cNvSpPr>
            <p:nvPr/>
          </p:nvSpPr>
          <p:spPr bwMode="auto">
            <a:xfrm rot="10800000">
              <a:off x="3525105" y="4167808"/>
              <a:ext cx="312692" cy="217524"/>
            </a:xfrm>
            <a:custGeom>
              <a:avLst/>
              <a:gdLst>
                <a:gd name="T0" fmla="*/ 27 w 171"/>
                <a:gd name="T1" fmla="*/ 118 h 118"/>
                <a:gd name="T2" fmla="*/ 39 w 171"/>
                <a:gd name="T3" fmla="*/ 115 h 118"/>
                <a:gd name="T4" fmla="*/ 155 w 171"/>
                <a:gd name="T5" fmla="*/ 48 h 118"/>
                <a:gd name="T6" fmla="*/ 164 w 171"/>
                <a:gd name="T7" fmla="*/ 15 h 118"/>
                <a:gd name="T8" fmla="*/ 131 w 171"/>
                <a:gd name="T9" fmla="*/ 6 h 118"/>
                <a:gd name="T10" fmla="*/ 15 w 171"/>
                <a:gd name="T11" fmla="*/ 74 h 118"/>
                <a:gd name="T12" fmla="*/ 6 w 171"/>
                <a:gd name="T13" fmla="*/ 106 h 118"/>
                <a:gd name="T14" fmla="*/ 27 w 171"/>
                <a:gd name="T15" fmla="*/ 118 h 118"/>
                <a:gd name="T16" fmla="*/ 27 w 171"/>
                <a:gd name="T17" fmla="*/ 118 h 118"/>
                <a:gd name="T18" fmla="*/ 27 w 171"/>
                <a:gd name="T19" fmla="*/ 11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1" h="118">
                  <a:moveTo>
                    <a:pt x="27" y="118"/>
                  </a:moveTo>
                  <a:cubicBezTo>
                    <a:pt x="31" y="118"/>
                    <a:pt x="35" y="117"/>
                    <a:pt x="39" y="115"/>
                  </a:cubicBezTo>
                  <a:cubicBezTo>
                    <a:pt x="155" y="48"/>
                    <a:pt x="155" y="48"/>
                    <a:pt x="155" y="48"/>
                  </a:cubicBezTo>
                  <a:cubicBezTo>
                    <a:pt x="167" y="41"/>
                    <a:pt x="171" y="27"/>
                    <a:pt x="164" y="15"/>
                  </a:cubicBezTo>
                  <a:cubicBezTo>
                    <a:pt x="157" y="4"/>
                    <a:pt x="143" y="0"/>
                    <a:pt x="131" y="6"/>
                  </a:cubicBezTo>
                  <a:cubicBezTo>
                    <a:pt x="15" y="74"/>
                    <a:pt x="15" y="74"/>
                    <a:pt x="15" y="74"/>
                  </a:cubicBezTo>
                  <a:cubicBezTo>
                    <a:pt x="3" y="80"/>
                    <a:pt x="0" y="95"/>
                    <a:pt x="6" y="106"/>
                  </a:cubicBezTo>
                  <a:cubicBezTo>
                    <a:pt x="11" y="114"/>
                    <a:pt x="19" y="118"/>
                    <a:pt x="27" y="118"/>
                  </a:cubicBezTo>
                  <a:close/>
                  <a:moveTo>
                    <a:pt x="27" y="118"/>
                  </a:moveTo>
                  <a:cubicBezTo>
                    <a:pt x="27" y="118"/>
                    <a:pt x="27" y="118"/>
                    <a:pt x="27" y="118"/>
                  </a:cubicBezTo>
                </a:path>
              </a:pathLst>
            </a:custGeom>
            <a:grpFill/>
            <a:ln>
              <a:noFill/>
            </a:ln>
          </p:spPr>
          <p:txBody>
            <a:bodyPr vert="horz" wrap="square" lIns="91440" tIns="45720" rIns="91440" bIns="45720" numCol="1" anchor="t" anchorCtr="0" compatLnSpc="1">
              <a:prstTxWarp prst="textNoShape">
                <a:avLst/>
              </a:prstTxWarp>
            </a:bodyPr>
            <a:lstStyle/>
            <a:p>
              <a:endParaRPr lang="en-GB"/>
            </a:p>
          </p:txBody>
        </p:sp>
        <p:sp>
          <p:nvSpPr>
            <p:cNvPr id="51" name="Freeform 17">
              <a:extLst>
                <a:ext uri="{FF2B5EF4-FFF2-40B4-BE49-F238E27FC236}">
                  <a16:creationId xmlns:a16="http://schemas.microsoft.com/office/drawing/2014/main" id="{7CA0D6C9-FEDE-4461-BF3E-BA12505BBD24}"/>
                </a:ext>
              </a:extLst>
            </p:cNvPr>
            <p:cNvSpPr>
              <a:spLocks noEditPoints="1"/>
            </p:cNvSpPr>
            <p:nvPr/>
          </p:nvSpPr>
          <p:spPr bwMode="auto">
            <a:xfrm rot="10800000">
              <a:off x="5143990" y="3224503"/>
              <a:ext cx="312692" cy="219617"/>
            </a:xfrm>
            <a:custGeom>
              <a:avLst/>
              <a:gdLst>
                <a:gd name="T0" fmla="*/ 132 w 171"/>
                <a:gd name="T1" fmla="*/ 7 h 119"/>
                <a:gd name="T2" fmla="*/ 15 w 171"/>
                <a:gd name="T3" fmla="*/ 74 h 119"/>
                <a:gd name="T4" fmla="*/ 7 w 171"/>
                <a:gd name="T5" fmla="*/ 107 h 119"/>
                <a:gd name="T6" fmla="*/ 28 w 171"/>
                <a:gd name="T7" fmla="*/ 119 h 119"/>
                <a:gd name="T8" fmla="*/ 39 w 171"/>
                <a:gd name="T9" fmla="*/ 115 h 119"/>
                <a:gd name="T10" fmla="*/ 156 w 171"/>
                <a:gd name="T11" fmla="*/ 48 h 119"/>
                <a:gd name="T12" fmla="*/ 165 w 171"/>
                <a:gd name="T13" fmla="*/ 15 h 119"/>
                <a:gd name="T14" fmla="*/ 132 w 171"/>
                <a:gd name="T15" fmla="*/ 7 h 119"/>
                <a:gd name="T16" fmla="*/ 132 w 171"/>
                <a:gd name="T17" fmla="*/ 7 h 119"/>
                <a:gd name="T18" fmla="*/ 132 w 171"/>
                <a:gd name="T19" fmla="*/ 7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1" h="119">
                  <a:moveTo>
                    <a:pt x="132" y="7"/>
                  </a:moveTo>
                  <a:cubicBezTo>
                    <a:pt x="15" y="74"/>
                    <a:pt x="15" y="74"/>
                    <a:pt x="15" y="74"/>
                  </a:cubicBezTo>
                  <a:cubicBezTo>
                    <a:pt x="4" y="80"/>
                    <a:pt x="0" y="95"/>
                    <a:pt x="7" y="107"/>
                  </a:cubicBezTo>
                  <a:cubicBezTo>
                    <a:pt x="11" y="114"/>
                    <a:pt x="19" y="119"/>
                    <a:pt x="28" y="119"/>
                  </a:cubicBezTo>
                  <a:cubicBezTo>
                    <a:pt x="32" y="119"/>
                    <a:pt x="36" y="118"/>
                    <a:pt x="39" y="115"/>
                  </a:cubicBezTo>
                  <a:cubicBezTo>
                    <a:pt x="156" y="48"/>
                    <a:pt x="156" y="48"/>
                    <a:pt x="156" y="48"/>
                  </a:cubicBezTo>
                  <a:cubicBezTo>
                    <a:pt x="167" y="42"/>
                    <a:pt x="171" y="27"/>
                    <a:pt x="165" y="15"/>
                  </a:cubicBezTo>
                  <a:cubicBezTo>
                    <a:pt x="158" y="4"/>
                    <a:pt x="143" y="0"/>
                    <a:pt x="132" y="7"/>
                  </a:cubicBezTo>
                  <a:close/>
                  <a:moveTo>
                    <a:pt x="132" y="7"/>
                  </a:moveTo>
                  <a:cubicBezTo>
                    <a:pt x="132" y="7"/>
                    <a:pt x="132" y="7"/>
                    <a:pt x="132" y="7"/>
                  </a:cubicBezTo>
                </a:path>
              </a:pathLst>
            </a:custGeom>
            <a:grpFill/>
            <a:ln>
              <a:noFill/>
            </a:ln>
          </p:spPr>
          <p:txBody>
            <a:bodyPr vert="horz" wrap="square" lIns="91440" tIns="45720" rIns="91440" bIns="45720" numCol="1" anchor="t" anchorCtr="0" compatLnSpc="1">
              <a:prstTxWarp prst="textNoShape">
                <a:avLst/>
              </a:prstTxWarp>
            </a:bodyPr>
            <a:lstStyle/>
            <a:p>
              <a:endParaRPr lang="en-GB"/>
            </a:p>
          </p:txBody>
        </p:sp>
        <p:sp>
          <p:nvSpPr>
            <p:cNvPr id="52" name="Freeform 18">
              <a:extLst>
                <a:ext uri="{FF2B5EF4-FFF2-40B4-BE49-F238E27FC236}">
                  <a16:creationId xmlns:a16="http://schemas.microsoft.com/office/drawing/2014/main" id="{6C1B9C27-E529-4E34-A538-5914B21920C9}"/>
                </a:ext>
              </a:extLst>
            </p:cNvPr>
            <p:cNvSpPr>
              <a:spLocks noEditPoints="1"/>
            </p:cNvSpPr>
            <p:nvPr/>
          </p:nvSpPr>
          <p:spPr bwMode="auto">
            <a:xfrm rot="10800000">
              <a:off x="3912047" y="4466902"/>
              <a:ext cx="222754" cy="309553"/>
            </a:xfrm>
            <a:custGeom>
              <a:avLst/>
              <a:gdLst>
                <a:gd name="T0" fmla="*/ 15 w 122"/>
                <a:gd name="T1" fmla="*/ 165 h 168"/>
                <a:gd name="T2" fmla="*/ 27 w 122"/>
                <a:gd name="T3" fmla="*/ 168 h 168"/>
                <a:gd name="T4" fmla="*/ 48 w 122"/>
                <a:gd name="T5" fmla="*/ 156 h 168"/>
                <a:gd name="T6" fmla="*/ 115 w 122"/>
                <a:gd name="T7" fmla="*/ 39 h 168"/>
                <a:gd name="T8" fmla="*/ 107 w 122"/>
                <a:gd name="T9" fmla="*/ 7 h 168"/>
                <a:gd name="T10" fmla="*/ 74 w 122"/>
                <a:gd name="T11" fmla="*/ 15 h 168"/>
                <a:gd name="T12" fmla="*/ 7 w 122"/>
                <a:gd name="T13" fmla="*/ 132 h 168"/>
                <a:gd name="T14" fmla="*/ 15 w 122"/>
                <a:gd name="T15" fmla="*/ 165 h 168"/>
                <a:gd name="T16" fmla="*/ 15 w 122"/>
                <a:gd name="T17" fmla="*/ 165 h 168"/>
                <a:gd name="T18" fmla="*/ 15 w 122"/>
                <a:gd name="T19" fmla="*/ 165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2" h="168">
                  <a:moveTo>
                    <a:pt x="15" y="165"/>
                  </a:moveTo>
                  <a:cubicBezTo>
                    <a:pt x="19" y="167"/>
                    <a:pt x="23" y="168"/>
                    <a:pt x="27" y="168"/>
                  </a:cubicBezTo>
                  <a:cubicBezTo>
                    <a:pt x="36" y="168"/>
                    <a:pt x="44" y="164"/>
                    <a:pt x="48" y="156"/>
                  </a:cubicBezTo>
                  <a:cubicBezTo>
                    <a:pt x="115" y="39"/>
                    <a:pt x="115" y="39"/>
                    <a:pt x="115" y="39"/>
                  </a:cubicBezTo>
                  <a:cubicBezTo>
                    <a:pt x="122" y="28"/>
                    <a:pt x="118" y="13"/>
                    <a:pt x="107" y="7"/>
                  </a:cubicBezTo>
                  <a:cubicBezTo>
                    <a:pt x="95" y="0"/>
                    <a:pt x="80" y="4"/>
                    <a:pt x="74" y="15"/>
                  </a:cubicBezTo>
                  <a:cubicBezTo>
                    <a:pt x="7" y="132"/>
                    <a:pt x="7" y="132"/>
                    <a:pt x="7" y="132"/>
                  </a:cubicBezTo>
                  <a:cubicBezTo>
                    <a:pt x="0" y="143"/>
                    <a:pt x="4" y="158"/>
                    <a:pt x="15" y="165"/>
                  </a:cubicBezTo>
                  <a:close/>
                  <a:moveTo>
                    <a:pt x="15" y="165"/>
                  </a:moveTo>
                  <a:cubicBezTo>
                    <a:pt x="15" y="165"/>
                    <a:pt x="15" y="165"/>
                    <a:pt x="15" y="165"/>
                  </a:cubicBezTo>
                </a:path>
              </a:pathLst>
            </a:custGeom>
            <a:grpFill/>
            <a:ln>
              <a:noFill/>
            </a:ln>
          </p:spPr>
          <p:txBody>
            <a:bodyPr vert="horz" wrap="square" lIns="91440" tIns="45720" rIns="91440" bIns="45720" numCol="1" anchor="t" anchorCtr="0" compatLnSpc="1">
              <a:prstTxWarp prst="textNoShape">
                <a:avLst/>
              </a:prstTxWarp>
            </a:bodyPr>
            <a:lstStyle/>
            <a:p>
              <a:endParaRPr lang="en-GB"/>
            </a:p>
          </p:txBody>
        </p:sp>
      </p:grpSp>
    </p:spTree>
    <p:extLst>
      <p:ext uri="{BB962C8B-B14F-4D97-AF65-F5344CB8AC3E}">
        <p14:creationId xmlns:p14="http://schemas.microsoft.com/office/powerpoint/2010/main" val="33429542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MARTe Ziel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6C860A3-B280-4379-8B7E-242B02B29DFD}"/>
              </a:ext>
            </a:extLst>
          </p:cNvPr>
          <p:cNvSpPr>
            <a:spLocks noGrp="1"/>
          </p:cNvSpPr>
          <p:nvPr>
            <p:ph type="title"/>
          </p:nvPr>
        </p:nvSpPr>
        <p:spPr/>
        <p:txBody>
          <a:bodyPr/>
          <a:lstStyle>
            <a:lvl1pPr algn="ctr">
              <a:defRPr/>
            </a:lvl1pPr>
          </a:lstStyle>
          <a:p>
            <a:r>
              <a:rPr lang="de-DE"/>
              <a:t>Mastertitelformat bearbeiten</a:t>
            </a:r>
          </a:p>
        </p:txBody>
      </p:sp>
      <p:sp>
        <p:nvSpPr>
          <p:cNvPr id="4" name="Foliennummernplatzhalter 3">
            <a:extLst>
              <a:ext uri="{FF2B5EF4-FFF2-40B4-BE49-F238E27FC236}">
                <a16:creationId xmlns:a16="http://schemas.microsoft.com/office/drawing/2014/main" id="{C28EB13A-448F-4C77-98CF-5E6A080B4CB3}"/>
              </a:ext>
            </a:extLst>
          </p:cNvPr>
          <p:cNvSpPr>
            <a:spLocks noGrp="1"/>
          </p:cNvSpPr>
          <p:nvPr>
            <p:ph type="sldNum" sz="quarter" idx="11"/>
          </p:nvPr>
        </p:nvSpPr>
        <p:spPr/>
        <p:txBody>
          <a:bodyPr/>
          <a:lstStyle/>
          <a:p>
            <a:fld id="{220E9848-9980-4EE8-A594-CE72B96AA28E}" type="slidenum">
              <a:rPr lang="de-DE" smtClean="0"/>
              <a:pPr/>
              <a:t>‹Nr.›</a:t>
            </a:fld>
            <a:endParaRPr lang="de-DE"/>
          </a:p>
        </p:txBody>
      </p:sp>
      <p:sp>
        <p:nvSpPr>
          <p:cNvPr id="5" name="Rectangle 2">
            <a:extLst>
              <a:ext uri="{FF2B5EF4-FFF2-40B4-BE49-F238E27FC236}">
                <a16:creationId xmlns:a16="http://schemas.microsoft.com/office/drawing/2014/main" id="{C7A78E8A-CAD5-413B-B900-320DB6B4A89B}"/>
              </a:ext>
            </a:extLst>
          </p:cNvPr>
          <p:cNvSpPr/>
          <p:nvPr userDrawn="1"/>
        </p:nvSpPr>
        <p:spPr>
          <a:xfrm>
            <a:off x="1785202" y="3971925"/>
            <a:ext cx="1323301" cy="1900104"/>
          </a:xfrm>
          <a:custGeom>
            <a:avLst/>
            <a:gdLst>
              <a:gd name="connsiteX0" fmla="*/ 0 w 1447800"/>
              <a:gd name="connsiteY0" fmla="*/ 0 h 1900104"/>
              <a:gd name="connsiteX1" fmla="*/ 1447800 w 1447800"/>
              <a:gd name="connsiteY1" fmla="*/ 0 h 1900104"/>
              <a:gd name="connsiteX2" fmla="*/ 1447800 w 1447800"/>
              <a:gd name="connsiteY2" fmla="*/ 1900104 h 1900104"/>
              <a:gd name="connsiteX3" fmla="*/ 0 w 1447800"/>
              <a:gd name="connsiteY3" fmla="*/ 1900104 h 1900104"/>
              <a:gd name="connsiteX4" fmla="*/ 0 w 1447800"/>
              <a:gd name="connsiteY4" fmla="*/ 0 h 1900104"/>
              <a:gd name="connsiteX0" fmla="*/ 0 w 1447800"/>
              <a:gd name="connsiteY0" fmla="*/ 0 h 1900104"/>
              <a:gd name="connsiteX1" fmla="*/ 1447800 w 1447800"/>
              <a:gd name="connsiteY1" fmla="*/ 0 h 1900104"/>
              <a:gd name="connsiteX2" fmla="*/ 1447800 w 1447800"/>
              <a:gd name="connsiteY2" fmla="*/ 1900104 h 1900104"/>
              <a:gd name="connsiteX3" fmla="*/ 711200 w 1447800"/>
              <a:gd name="connsiteY3" fmla="*/ 1892300 h 1900104"/>
              <a:gd name="connsiteX4" fmla="*/ 0 w 1447800"/>
              <a:gd name="connsiteY4" fmla="*/ 1900104 h 1900104"/>
              <a:gd name="connsiteX5" fmla="*/ 0 w 1447800"/>
              <a:gd name="connsiteY5" fmla="*/ 0 h 1900104"/>
              <a:gd name="connsiteX0" fmla="*/ 0 w 1447800"/>
              <a:gd name="connsiteY0" fmla="*/ 0 h 1900104"/>
              <a:gd name="connsiteX1" fmla="*/ 1447800 w 1447800"/>
              <a:gd name="connsiteY1" fmla="*/ 0 h 1900104"/>
              <a:gd name="connsiteX2" fmla="*/ 1447800 w 1447800"/>
              <a:gd name="connsiteY2" fmla="*/ 1900104 h 1900104"/>
              <a:gd name="connsiteX3" fmla="*/ 673100 w 1447800"/>
              <a:gd name="connsiteY3" fmla="*/ 1892300 h 1900104"/>
              <a:gd name="connsiteX4" fmla="*/ 0 w 1447800"/>
              <a:gd name="connsiteY4" fmla="*/ 1900104 h 1900104"/>
              <a:gd name="connsiteX5" fmla="*/ 0 w 1447800"/>
              <a:gd name="connsiteY5" fmla="*/ 0 h 1900104"/>
              <a:gd name="connsiteX0" fmla="*/ 0 w 1447800"/>
              <a:gd name="connsiteY0" fmla="*/ 0 h 1900104"/>
              <a:gd name="connsiteX1" fmla="*/ 1447800 w 1447800"/>
              <a:gd name="connsiteY1" fmla="*/ 0 h 1900104"/>
              <a:gd name="connsiteX2" fmla="*/ 1447800 w 1447800"/>
              <a:gd name="connsiteY2" fmla="*/ 1900104 h 1900104"/>
              <a:gd name="connsiteX3" fmla="*/ 736600 w 1447800"/>
              <a:gd name="connsiteY3" fmla="*/ 1644650 h 1900104"/>
              <a:gd name="connsiteX4" fmla="*/ 0 w 1447800"/>
              <a:gd name="connsiteY4" fmla="*/ 1900104 h 1900104"/>
              <a:gd name="connsiteX5" fmla="*/ 0 w 1447800"/>
              <a:gd name="connsiteY5" fmla="*/ 0 h 1900104"/>
              <a:gd name="connsiteX0" fmla="*/ 0 w 1447800"/>
              <a:gd name="connsiteY0" fmla="*/ 0 h 1968500"/>
              <a:gd name="connsiteX1" fmla="*/ 1447800 w 1447800"/>
              <a:gd name="connsiteY1" fmla="*/ 0 h 1968500"/>
              <a:gd name="connsiteX2" fmla="*/ 1447800 w 1447800"/>
              <a:gd name="connsiteY2" fmla="*/ 1900104 h 1968500"/>
              <a:gd name="connsiteX3" fmla="*/ 729782 w 1447800"/>
              <a:gd name="connsiteY3" fmla="*/ 1968500 h 1968500"/>
              <a:gd name="connsiteX4" fmla="*/ 0 w 1447800"/>
              <a:gd name="connsiteY4" fmla="*/ 1900104 h 1968500"/>
              <a:gd name="connsiteX5" fmla="*/ 0 w 1447800"/>
              <a:gd name="connsiteY5" fmla="*/ 0 h 1968500"/>
              <a:gd name="connsiteX0" fmla="*/ 0 w 1447800"/>
              <a:gd name="connsiteY0" fmla="*/ 0 h 1901825"/>
              <a:gd name="connsiteX1" fmla="*/ 1447800 w 1447800"/>
              <a:gd name="connsiteY1" fmla="*/ 0 h 1901825"/>
              <a:gd name="connsiteX2" fmla="*/ 1447800 w 1447800"/>
              <a:gd name="connsiteY2" fmla="*/ 1900104 h 1901825"/>
              <a:gd name="connsiteX3" fmla="*/ 727225 w 1447800"/>
              <a:gd name="connsiteY3" fmla="*/ 1901825 h 1901825"/>
              <a:gd name="connsiteX4" fmla="*/ 0 w 1447800"/>
              <a:gd name="connsiteY4" fmla="*/ 1900104 h 1901825"/>
              <a:gd name="connsiteX5" fmla="*/ 0 w 1447800"/>
              <a:gd name="connsiteY5" fmla="*/ 0 h 1901825"/>
              <a:gd name="connsiteX0" fmla="*/ 0 w 1447800"/>
              <a:gd name="connsiteY0" fmla="*/ 0 h 1900104"/>
              <a:gd name="connsiteX1" fmla="*/ 1447800 w 1447800"/>
              <a:gd name="connsiteY1" fmla="*/ 0 h 1900104"/>
              <a:gd name="connsiteX2" fmla="*/ 1447800 w 1447800"/>
              <a:gd name="connsiteY2" fmla="*/ 1900104 h 1900104"/>
              <a:gd name="connsiteX3" fmla="*/ 729783 w 1447800"/>
              <a:gd name="connsiteY3" fmla="*/ 1725612 h 1900104"/>
              <a:gd name="connsiteX4" fmla="*/ 0 w 1447800"/>
              <a:gd name="connsiteY4" fmla="*/ 1900104 h 1900104"/>
              <a:gd name="connsiteX5" fmla="*/ 0 w 1447800"/>
              <a:gd name="connsiteY5" fmla="*/ 0 h 1900104"/>
              <a:gd name="connsiteX0" fmla="*/ 0 w 1447800"/>
              <a:gd name="connsiteY0" fmla="*/ 0 h 1900104"/>
              <a:gd name="connsiteX1" fmla="*/ 1447800 w 1447800"/>
              <a:gd name="connsiteY1" fmla="*/ 0 h 1900104"/>
              <a:gd name="connsiteX2" fmla="*/ 1447800 w 1447800"/>
              <a:gd name="connsiteY2" fmla="*/ 1900104 h 1900104"/>
              <a:gd name="connsiteX3" fmla="*/ 729783 w 1447800"/>
              <a:gd name="connsiteY3" fmla="*/ 1697037 h 1900104"/>
              <a:gd name="connsiteX4" fmla="*/ 0 w 1447800"/>
              <a:gd name="connsiteY4" fmla="*/ 1900104 h 1900104"/>
              <a:gd name="connsiteX5" fmla="*/ 0 w 1447800"/>
              <a:gd name="connsiteY5" fmla="*/ 0 h 1900104"/>
              <a:gd name="connsiteX0" fmla="*/ 0 w 1447800"/>
              <a:gd name="connsiteY0" fmla="*/ 0 h 1900104"/>
              <a:gd name="connsiteX1" fmla="*/ 1447800 w 1447800"/>
              <a:gd name="connsiteY1" fmla="*/ 0 h 1900104"/>
              <a:gd name="connsiteX2" fmla="*/ 1447800 w 1447800"/>
              <a:gd name="connsiteY2" fmla="*/ 1900104 h 1900104"/>
              <a:gd name="connsiteX3" fmla="*/ 732341 w 1447800"/>
              <a:gd name="connsiteY3" fmla="*/ 1673224 h 1900104"/>
              <a:gd name="connsiteX4" fmla="*/ 0 w 1447800"/>
              <a:gd name="connsiteY4" fmla="*/ 1900104 h 1900104"/>
              <a:gd name="connsiteX5" fmla="*/ 0 w 1447800"/>
              <a:gd name="connsiteY5" fmla="*/ 0 h 1900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7800" h="1900104">
                <a:moveTo>
                  <a:pt x="0" y="0"/>
                </a:moveTo>
                <a:lnTo>
                  <a:pt x="1447800" y="0"/>
                </a:lnTo>
                <a:lnTo>
                  <a:pt x="1447800" y="1900104"/>
                </a:lnTo>
                <a:lnTo>
                  <a:pt x="732341" y="1673224"/>
                </a:lnTo>
                <a:lnTo>
                  <a:pt x="0" y="1900104"/>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err="1">
                <a:latin typeface="Noto Sans" panose="020B0502040504020204" pitchFamily="34"/>
                <a:ea typeface="Noto Sans" panose="020B0502040504020204" pitchFamily="34"/>
                <a:cs typeface="Noto Sans" panose="020B0502040504020204" pitchFamily="34"/>
              </a:rPr>
              <a:t>Spezifisch</a:t>
            </a:r>
            <a:r>
              <a:rPr lang="en-GB">
                <a:latin typeface="Noto Sans" panose="020B0502040504020204" pitchFamily="34"/>
                <a:ea typeface="Noto Sans" panose="020B0502040504020204" pitchFamily="34"/>
                <a:cs typeface="Noto Sans" panose="020B0502040504020204" pitchFamily="34"/>
              </a:rPr>
              <a:t> </a:t>
            </a:r>
          </a:p>
        </p:txBody>
      </p:sp>
      <p:sp>
        <p:nvSpPr>
          <p:cNvPr id="6" name="Rectangle 2">
            <a:extLst>
              <a:ext uri="{FF2B5EF4-FFF2-40B4-BE49-F238E27FC236}">
                <a16:creationId xmlns:a16="http://schemas.microsoft.com/office/drawing/2014/main" id="{05D258D9-60A9-41ED-AA32-4B9BB6443DE1}"/>
              </a:ext>
            </a:extLst>
          </p:cNvPr>
          <p:cNvSpPr/>
          <p:nvPr userDrawn="1"/>
        </p:nvSpPr>
        <p:spPr>
          <a:xfrm>
            <a:off x="3523353" y="3971925"/>
            <a:ext cx="1323301" cy="1900104"/>
          </a:xfrm>
          <a:custGeom>
            <a:avLst/>
            <a:gdLst>
              <a:gd name="connsiteX0" fmla="*/ 0 w 1447800"/>
              <a:gd name="connsiteY0" fmla="*/ 0 h 1900104"/>
              <a:gd name="connsiteX1" fmla="*/ 1447800 w 1447800"/>
              <a:gd name="connsiteY1" fmla="*/ 0 h 1900104"/>
              <a:gd name="connsiteX2" fmla="*/ 1447800 w 1447800"/>
              <a:gd name="connsiteY2" fmla="*/ 1900104 h 1900104"/>
              <a:gd name="connsiteX3" fmla="*/ 0 w 1447800"/>
              <a:gd name="connsiteY3" fmla="*/ 1900104 h 1900104"/>
              <a:gd name="connsiteX4" fmla="*/ 0 w 1447800"/>
              <a:gd name="connsiteY4" fmla="*/ 0 h 1900104"/>
              <a:gd name="connsiteX0" fmla="*/ 0 w 1447800"/>
              <a:gd name="connsiteY0" fmla="*/ 0 h 1900104"/>
              <a:gd name="connsiteX1" fmla="*/ 1447800 w 1447800"/>
              <a:gd name="connsiteY1" fmla="*/ 0 h 1900104"/>
              <a:gd name="connsiteX2" fmla="*/ 1447800 w 1447800"/>
              <a:gd name="connsiteY2" fmla="*/ 1900104 h 1900104"/>
              <a:gd name="connsiteX3" fmla="*/ 711200 w 1447800"/>
              <a:gd name="connsiteY3" fmla="*/ 1892300 h 1900104"/>
              <a:gd name="connsiteX4" fmla="*/ 0 w 1447800"/>
              <a:gd name="connsiteY4" fmla="*/ 1900104 h 1900104"/>
              <a:gd name="connsiteX5" fmla="*/ 0 w 1447800"/>
              <a:gd name="connsiteY5" fmla="*/ 0 h 1900104"/>
              <a:gd name="connsiteX0" fmla="*/ 0 w 1447800"/>
              <a:gd name="connsiteY0" fmla="*/ 0 h 1900104"/>
              <a:gd name="connsiteX1" fmla="*/ 1447800 w 1447800"/>
              <a:gd name="connsiteY1" fmla="*/ 0 h 1900104"/>
              <a:gd name="connsiteX2" fmla="*/ 1447800 w 1447800"/>
              <a:gd name="connsiteY2" fmla="*/ 1900104 h 1900104"/>
              <a:gd name="connsiteX3" fmla="*/ 673100 w 1447800"/>
              <a:gd name="connsiteY3" fmla="*/ 1892300 h 1900104"/>
              <a:gd name="connsiteX4" fmla="*/ 0 w 1447800"/>
              <a:gd name="connsiteY4" fmla="*/ 1900104 h 1900104"/>
              <a:gd name="connsiteX5" fmla="*/ 0 w 1447800"/>
              <a:gd name="connsiteY5" fmla="*/ 0 h 1900104"/>
              <a:gd name="connsiteX0" fmla="*/ 0 w 1447800"/>
              <a:gd name="connsiteY0" fmla="*/ 0 h 1900104"/>
              <a:gd name="connsiteX1" fmla="*/ 1447800 w 1447800"/>
              <a:gd name="connsiteY1" fmla="*/ 0 h 1900104"/>
              <a:gd name="connsiteX2" fmla="*/ 1447800 w 1447800"/>
              <a:gd name="connsiteY2" fmla="*/ 1900104 h 1900104"/>
              <a:gd name="connsiteX3" fmla="*/ 736600 w 1447800"/>
              <a:gd name="connsiteY3" fmla="*/ 1644650 h 1900104"/>
              <a:gd name="connsiteX4" fmla="*/ 0 w 1447800"/>
              <a:gd name="connsiteY4" fmla="*/ 1900104 h 1900104"/>
              <a:gd name="connsiteX5" fmla="*/ 0 w 1447800"/>
              <a:gd name="connsiteY5" fmla="*/ 0 h 1900104"/>
              <a:gd name="connsiteX0" fmla="*/ 0 w 1447800"/>
              <a:gd name="connsiteY0" fmla="*/ 0 h 1968500"/>
              <a:gd name="connsiteX1" fmla="*/ 1447800 w 1447800"/>
              <a:gd name="connsiteY1" fmla="*/ 0 h 1968500"/>
              <a:gd name="connsiteX2" fmla="*/ 1447800 w 1447800"/>
              <a:gd name="connsiteY2" fmla="*/ 1900104 h 1968500"/>
              <a:gd name="connsiteX3" fmla="*/ 729782 w 1447800"/>
              <a:gd name="connsiteY3" fmla="*/ 1968500 h 1968500"/>
              <a:gd name="connsiteX4" fmla="*/ 0 w 1447800"/>
              <a:gd name="connsiteY4" fmla="*/ 1900104 h 1968500"/>
              <a:gd name="connsiteX5" fmla="*/ 0 w 1447800"/>
              <a:gd name="connsiteY5" fmla="*/ 0 h 1968500"/>
              <a:gd name="connsiteX0" fmla="*/ 0 w 1447800"/>
              <a:gd name="connsiteY0" fmla="*/ 0 h 1901825"/>
              <a:gd name="connsiteX1" fmla="*/ 1447800 w 1447800"/>
              <a:gd name="connsiteY1" fmla="*/ 0 h 1901825"/>
              <a:gd name="connsiteX2" fmla="*/ 1447800 w 1447800"/>
              <a:gd name="connsiteY2" fmla="*/ 1900104 h 1901825"/>
              <a:gd name="connsiteX3" fmla="*/ 727225 w 1447800"/>
              <a:gd name="connsiteY3" fmla="*/ 1901825 h 1901825"/>
              <a:gd name="connsiteX4" fmla="*/ 0 w 1447800"/>
              <a:gd name="connsiteY4" fmla="*/ 1900104 h 1901825"/>
              <a:gd name="connsiteX5" fmla="*/ 0 w 1447800"/>
              <a:gd name="connsiteY5" fmla="*/ 0 h 1901825"/>
              <a:gd name="connsiteX0" fmla="*/ 0 w 1447800"/>
              <a:gd name="connsiteY0" fmla="*/ 0 h 1900104"/>
              <a:gd name="connsiteX1" fmla="*/ 1447800 w 1447800"/>
              <a:gd name="connsiteY1" fmla="*/ 0 h 1900104"/>
              <a:gd name="connsiteX2" fmla="*/ 1447800 w 1447800"/>
              <a:gd name="connsiteY2" fmla="*/ 1900104 h 1900104"/>
              <a:gd name="connsiteX3" fmla="*/ 729783 w 1447800"/>
              <a:gd name="connsiteY3" fmla="*/ 1725612 h 1900104"/>
              <a:gd name="connsiteX4" fmla="*/ 0 w 1447800"/>
              <a:gd name="connsiteY4" fmla="*/ 1900104 h 1900104"/>
              <a:gd name="connsiteX5" fmla="*/ 0 w 1447800"/>
              <a:gd name="connsiteY5" fmla="*/ 0 h 1900104"/>
              <a:gd name="connsiteX0" fmla="*/ 0 w 1447800"/>
              <a:gd name="connsiteY0" fmla="*/ 0 h 1900104"/>
              <a:gd name="connsiteX1" fmla="*/ 1447800 w 1447800"/>
              <a:gd name="connsiteY1" fmla="*/ 0 h 1900104"/>
              <a:gd name="connsiteX2" fmla="*/ 1447800 w 1447800"/>
              <a:gd name="connsiteY2" fmla="*/ 1900104 h 1900104"/>
              <a:gd name="connsiteX3" fmla="*/ 729783 w 1447800"/>
              <a:gd name="connsiteY3" fmla="*/ 1697037 h 1900104"/>
              <a:gd name="connsiteX4" fmla="*/ 0 w 1447800"/>
              <a:gd name="connsiteY4" fmla="*/ 1900104 h 1900104"/>
              <a:gd name="connsiteX5" fmla="*/ 0 w 1447800"/>
              <a:gd name="connsiteY5" fmla="*/ 0 h 1900104"/>
              <a:gd name="connsiteX0" fmla="*/ 0 w 1447800"/>
              <a:gd name="connsiteY0" fmla="*/ 0 h 1900104"/>
              <a:gd name="connsiteX1" fmla="*/ 1447800 w 1447800"/>
              <a:gd name="connsiteY1" fmla="*/ 0 h 1900104"/>
              <a:gd name="connsiteX2" fmla="*/ 1447800 w 1447800"/>
              <a:gd name="connsiteY2" fmla="*/ 1900104 h 1900104"/>
              <a:gd name="connsiteX3" fmla="*/ 732341 w 1447800"/>
              <a:gd name="connsiteY3" fmla="*/ 1673224 h 1900104"/>
              <a:gd name="connsiteX4" fmla="*/ 0 w 1447800"/>
              <a:gd name="connsiteY4" fmla="*/ 1900104 h 1900104"/>
              <a:gd name="connsiteX5" fmla="*/ 0 w 1447800"/>
              <a:gd name="connsiteY5" fmla="*/ 0 h 1900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7800" h="1900104">
                <a:moveTo>
                  <a:pt x="0" y="0"/>
                </a:moveTo>
                <a:lnTo>
                  <a:pt x="1447800" y="0"/>
                </a:lnTo>
                <a:lnTo>
                  <a:pt x="1447800" y="1900104"/>
                </a:lnTo>
                <a:lnTo>
                  <a:pt x="732341" y="1673224"/>
                </a:lnTo>
                <a:lnTo>
                  <a:pt x="0" y="1900104"/>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err="1">
                <a:latin typeface="Noto Sans" panose="020B0502040504020204" pitchFamily="34"/>
                <a:ea typeface="Noto Sans" panose="020B0502040504020204" pitchFamily="34"/>
                <a:cs typeface="Noto Sans" panose="020B0502040504020204" pitchFamily="34"/>
              </a:rPr>
              <a:t>Messbar</a:t>
            </a:r>
            <a:r>
              <a:rPr lang="en-GB" sz="1600">
                <a:latin typeface="Noto Sans" panose="020B0502040504020204" pitchFamily="34"/>
                <a:ea typeface="Noto Sans" panose="020B0502040504020204" pitchFamily="34"/>
                <a:cs typeface="Noto Sans" panose="020B0502040504020204" pitchFamily="34"/>
              </a:rPr>
              <a:t> </a:t>
            </a:r>
          </a:p>
        </p:txBody>
      </p:sp>
      <p:sp>
        <p:nvSpPr>
          <p:cNvPr id="7" name="Rectangle 2">
            <a:extLst>
              <a:ext uri="{FF2B5EF4-FFF2-40B4-BE49-F238E27FC236}">
                <a16:creationId xmlns:a16="http://schemas.microsoft.com/office/drawing/2014/main" id="{A39E15E8-E741-4ED0-8498-CFB9FC456D58}"/>
              </a:ext>
            </a:extLst>
          </p:cNvPr>
          <p:cNvSpPr/>
          <p:nvPr userDrawn="1"/>
        </p:nvSpPr>
        <p:spPr>
          <a:xfrm>
            <a:off x="5261505" y="3971925"/>
            <a:ext cx="1323301" cy="1900104"/>
          </a:xfrm>
          <a:custGeom>
            <a:avLst/>
            <a:gdLst>
              <a:gd name="connsiteX0" fmla="*/ 0 w 1447800"/>
              <a:gd name="connsiteY0" fmla="*/ 0 h 1900104"/>
              <a:gd name="connsiteX1" fmla="*/ 1447800 w 1447800"/>
              <a:gd name="connsiteY1" fmla="*/ 0 h 1900104"/>
              <a:gd name="connsiteX2" fmla="*/ 1447800 w 1447800"/>
              <a:gd name="connsiteY2" fmla="*/ 1900104 h 1900104"/>
              <a:gd name="connsiteX3" fmla="*/ 0 w 1447800"/>
              <a:gd name="connsiteY3" fmla="*/ 1900104 h 1900104"/>
              <a:gd name="connsiteX4" fmla="*/ 0 w 1447800"/>
              <a:gd name="connsiteY4" fmla="*/ 0 h 1900104"/>
              <a:gd name="connsiteX0" fmla="*/ 0 w 1447800"/>
              <a:gd name="connsiteY0" fmla="*/ 0 h 1900104"/>
              <a:gd name="connsiteX1" fmla="*/ 1447800 w 1447800"/>
              <a:gd name="connsiteY1" fmla="*/ 0 h 1900104"/>
              <a:gd name="connsiteX2" fmla="*/ 1447800 w 1447800"/>
              <a:gd name="connsiteY2" fmla="*/ 1900104 h 1900104"/>
              <a:gd name="connsiteX3" fmla="*/ 711200 w 1447800"/>
              <a:gd name="connsiteY3" fmla="*/ 1892300 h 1900104"/>
              <a:gd name="connsiteX4" fmla="*/ 0 w 1447800"/>
              <a:gd name="connsiteY4" fmla="*/ 1900104 h 1900104"/>
              <a:gd name="connsiteX5" fmla="*/ 0 w 1447800"/>
              <a:gd name="connsiteY5" fmla="*/ 0 h 1900104"/>
              <a:gd name="connsiteX0" fmla="*/ 0 w 1447800"/>
              <a:gd name="connsiteY0" fmla="*/ 0 h 1900104"/>
              <a:gd name="connsiteX1" fmla="*/ 1447800 w 1447800"/>
              <a:gd name="connsiteY1" fmla="*/ 0 h 1900104"/>
              <a:gd name="connsiteX2" fmla="*/ 1447800 w 1447800"/>
              <a:gd name="connsiteY2" fmla="*/ 1900104 h 1900104"/>
              <a:gd name="connsiteX3" fmla="*/ 673100 w 1447800"/>
              <a:gd name="connsiteY3" fmla="*/ 1892300 h 1900104"/>
              <a:gd name="connsiteX4" fmla="*/ 0 w 1447800"/>
              <a:gd name="connsiteY4" fmla="*/ 1900104 h 1900104"/>
              <a:gd name="connsiteX5" fmla="*/ 0 w 1447800"/>
              <a:gd name="connsiteY5" fmla="*/ 0 h 1900104"/>
              <a:gd name="connsiteX0" fmla="*/ 0 w 1447800"/>
              <a:gd name="connsiteY0" fmla="*/ 0 h 1900104"/>
              <a:gd name="connsiteX1" fmla="*/ 1447800 w 1447800"/>
              <a:gd name="connsiteY1" fmla="*/ 0 h 1900104"/>
              <a:gd name="connsiteX2" fmla="*/ 1447800 w 1447800"/>
              <a:gd name="connsiteY2" fmla="*/ 1900104 h 1900104"/>
              <a:gd name="connsiteX3" fmla="*/ 736600 w 1447800"/>
              <a:gd name="connsiteY3" fmla="*/ 1644650 h 1900104"/>
              <a:gd name="connsiteX4" fmla="*/ 0 w 1447800"/>
              <a:gd name="connsiteY4" fmla="*/ 1900104 h 1900104"/>
              <a:gd name="connsiteX5" fmla="*/ 0 w 1447800"/>
              <a:gd name="connsiteY5" fmla="*/ 0 h 1900104"/>
              <a:gd name="connsiteX0" fmla="*/ 0 w 1447800"/>
              <a:gd name="connsiteY0" fmla="*/ 0 h 1968500"/>
              <a:gd name="connsiteX1" fmla="*/ 1447800 w 1447800"/>
              <a:gd name="connsiteY1" fmla="*/ 0 h 1968500"/>
              <a:gd name="connsiteX2" fmla="*/ 1447800 w 1447800"/>
              <a:gd name="connsiteY2" fmla="*/ 1900104 h 1968500"/>
              <a:gd name="connsiteX3" fmla="*/ 729782 w 1447800"/>
              <a:gd name="connsiteY3" fmla="*/ 1968500 h 1968500"/>
              <a:gd name="connsiteX4" fmla="*/ 0 w 1447800"/>
              <a:gd name="connsiteY4" fmla="*/ 1900104 h 1968500"/>
              <a:gd name="connsiteX5" fmla="*/ 0 w 1447800"/>
              <a:gd name="connsiteY5" fmla="*/ 0 h 1968500"/>
              <a:gd name="connsiteX0" fmla="*/ 0 w 1447800"/>
              <a:gd name="connsiteY0" fmla="*/ 0 h 1901825"/>
              <a:gd name="connsiteX1" fmla="*/ 1447800 w 1447800"/>
              <a:gd name="connsiteY1" fmla="*/ 0 h 1901825"/>
              <a:gd name="connsiteX2" fmla="*/ 1447800 w 1447800"/>
              <a:gd name="connsiteY2" fmla="*/ 1900104 h 1901825"/>
              <a:gd name="connsiteX3" fmla="*/ 727225 w 1447800"/>
              <a:gd name="connsiteY3" fmla="*/ 1901825 h 1901825"/>
              <a:gd name="connsiteX4" fmla="*/ 0 w 1447800"/>
              <a:gd name="connsiteY4" fmla="*/ 1900104 h 1901825"/>
              <a:gd name="connsiteX5" fmla="*/ 0 w 1447800"/>
              <a:gd name="connsiteY5" fmla="*/ 0 h 1901825"/>
              <a:gd name="connsiteX0" fmla="*/ 0 w 1447800"/>
              <a:gd name="connsiteY0" fmla="*/ 0 h 1900104"/>
              <a:gd name="connsiteX1" fmla="*/ 1447800 w 1447800"/>
              <a:gd name="connsiteY1" fmla="*/ 0 h 1900104"/>
              <a:gd name="connsiteX2" fmla="*/ 1447800 w 1447800"/>
              <a:gd name="connsiteY2" fmla="*/ 1900104 h 1900104"/>
              <a:gd name="connsiteX3" fmla="*/ 729783 w 1447800"/>
              <a:gd name="connsiteY3" fmla="*/ 1725612 h 1900104"/>
              <a:gd name="connsiteX4" fmla="*/ 0 w 1447800"/>
              <a:gd name="connsiteY4" fmla="*/ 1900104 h 1900104"/>
              <a:gd name="connsiteX5" fmla="*/ 0 w 1447800"/>
              <a:gd name="connsiteY5" fmla="*/ 0 h 1900104"/>
              <a:gd name="connsiteX0" fmla="*/ 0 w 1447800"/>
              <a:gd name="connsiteY0" fmla="*/ 0 h 1900104"/>
              <a:gd name="connsiteX1" fmla="*/ 1447800 w 1447800"/>
              <a:gd name="connsiteY1" fmla="*/ 0 h 1900104"/>
              <a:gd name="connsiteX2" fmla="*/ 1447800 w 1447800"/>
              <a:gd name="connsiteY2" fmla="*/ 1900104 h 1900104"/>
              <a:gd name="connsiteX3" fmla="*/ 729783 w 1447800"/>
              <a:gd name="connsiteY3" fmla="*/ 1697037 h 1900104"/>
              <a:gd name="connsiteX4" fmla="*/ 0 w 1447800"/>
              <a:gd name="connsiteY4" fmla="*/ 1900104 h 1900104"/>
              <a:gd name="connsiteX5" fmla="*/ 0 w 1447800"/>
              <a:gd name="connsiteY5" fmla="*/ 0 h 1900104"/>
              <a:gd name="connsiteX0" fmla="*/ 0 w 1447800"/>
              <a:gd name="connsiteY0" fmla="*/ 0 h 1900104"/>
              <a:gd name="connsiteX1" fmla="*/ 1447800 w 1447800"/>
              <a:gd name="connsiteY1" fmla="*/ 0 h 1900104"/>
              <a:gd name="connsiteX2" fmla="*/ 1447800 w 1447800"/>
              <a:gd name="connsiteY2" fmla="*/ 1900104 h 1900104"/>
              <a:gd name="connsiteX3" fmla="*/ 732341 w 1447800"/>
              <a:gd name="connsiteY3" fmla="*/ 1673224 h 1900104"/>
              <a:gd name="connsiteX4" fmla="*/ 0 w 1447800"/>
              <a:gd name="connsiteY4" fmla="*/ 1900104 h 1900104"/>
              <a:gd name="connsiteX5" fmla="*/ 0 w 1447800"/>
              <a:gd name="connsiteY5" fmla="*/ 0 h 1900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7800" h="1900104">
                <a:moveTo>
                  <a:pt x="0" y="0"/>
                </a:moveTo>
                <a:lnTo>
                  <a:pt x="1447800" y="0"/>
                </a:lnTo>
                <a:lnTo>
                  <a:pt x="1447800" y="1900104"/>
                </a:lnTo>
                <a:lnTo>
                  <a:pt x="732341" y="1673224"/>
                </a:lnTo>
                <a:lnTo>
                  <a:pt x="0" y="1900104"/>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err="1">
                <a:latin typeface="Noto Sans" panose="020B0502040504020204" pitchFamily="34"/>
                <a:ea typeface="Noto Sans" panose="020B0502040504020204" pitchFamily="34"/>
                <a:cs typeface="Noto Sans" panose="020B0502040504020204" pitchFamily="34"/>
              </a:rPr>
              <a:t>Attraktiv</a:t>
            </a:r>
            <a:endParaRPr lang="en-GB">
              <a:latin typeface="Noto Sans" panose="020B0502040504020204" pitchFamily="34"/>
              <a:ea typeface="Noto Sans" panose="020B0502040504020204" pitchFamily="34"/>
              <a:cs typeface="Noto Sans" panose="020B0502040504020204" pitchFamily="34"/>
            </a:endParaRPr>
          </a:p>
        </p:txBody>
      </p:sp>
      <p:sp>
        <p:nvSpPr>
          <p:cNvPr id="8" name="Rectangle 2">
            <a:extLst>
              <a:ext uri="{FF2B5EF4-FFF2-40B4-BE49-F238E27FC236}">
                <a16:creationId xmlns:a16="http://schemas.microsoft.com/office/drawing/2014/main" id="{E6B2D62A-7E40-4A2D-B064-97E188704D2C}"/>
              </a:ext>
            </a:extLst>
          </p:cNvPr>
          <p:cNvSpPr/>
          <p:nvPr userDrawn="1"/>
        </p:nvSpPr>
        <p:spPr>
          <a:xfrm>
            <a:off x="6999656" y="3971925"/>
            <a:ext cx="1323301" cy="1900104"/>
          </a:xfrm>
          <a:custGeom>
            <a:avLst/>
            <a:gdLst>
              <a:gd name="connsiteX0" fmla="*/ 0 w 1447800"/>
              <a:gd name="connsiteY0" fmla="*/ 0 h 1900104"/>
              <a:gd name="connsiteX1" fmla="*/ 1447800 w 1447800"/>
              <a:gd name="connsiteY1" fmla="*/ 0 h 1900104"/>
              <a:gd name="connsiteX2" fmla="*/ 1447800 w 1447800"/>
              <a:gd name="connsiteY2" fmla="*/ 1900104 h 1900104"/>
              <a:gd name="connsiteX3" fmla="*/ 0 w 1447800"/>
              <a:gd name="connsiteY3" fmla="*/ 1900104 h 1900104"/>
              <a:gd name="connsiteX4" fmla="*/ 0 w 1447800"/>
              <a:gd name="connsiteY4" fmla="*/ 0 h 1900104"/>
              <a:gd name="connsiteX0" fmla="*/ 0 w 1447800"/>
              <a:gd name="connsiteY0" fmla="*/ 0 h 1900104"/>
              <a:gd name="connsiteX1" fmla="*/ 1447800 w 1447800"/>
              <a:gd name="connsiteY1" fmla="*/ 0 h 1900104"/>
              <a:gd name="connsiteX2" fmla="*/ 1447800 w 1447800"/>
              <a:gd name="connsiteY2" fmla="*/ 1900104 h 1900104"/>
              <a:gd name="connsiteX3" fmla="*/ 711200 w 1447800"/>
              <a:gd name="connsiteY3" fmla="*/ 1892300 h 1900104"/>
              <a:gd name="connsiteX4" fmla="*/ 0 w 1447800"/>
              <a:gd name="connsiteY4" fmla="*/ 1900104 h 1900104"/>
              <a:gd name="connsiteX5" fmla="*/ 0 w 1447800"/>
              <a:gd name="connsiteY5" fmla="*/ 0 h 1900104"/>
              <a:gd name="connsiteX0" fmla="*/ 0 w 1447800"/>
              <a:gd name="connsiteY0" fmla="*/ 0 h 1900104"/>
              <a:gd name="connsiteX1" fmla="*/ 1447800 w 1447800"/>
              <a:gd name="connsiteY1" fmla="*/ 0 h 1900104"/>
              <a:gd name="connsiteX2" fmla="*/ 1447800 w 1447800"/>
              <a:gd name="connsiteY2" fmla="*/ 1900104 h 1900104"/>
              <a:gd name="connsiteX3" fmla="*/ 673100 w 1447800"/>
              <a:gd name="connsiteY3" fmla="*/ 1892300 h 1900104"/>
              <a:gd name="connsiteX4" fmla="*/ 0 w 1447800"/>
              <a:gd name="connsiteY4" fmla="*/ 1900104 h 1900104"/>
              <a:gd name="connsiteX5" fmla="*/ 0 w 1447800"/>
              <a:gd name="connsiteY5" fmla="*/ 0 h 1900104"/>
              <a:gd name="connsiteX0" fmla="*/ 0 w 1447800"/>
              <a:gd name="connsiteY0" fmla="*/ 0 h 1900104"/>
              <a:gd name="connsiteX1" fmla="*/ 1447800 w 1447800"/>
              <a:gd name="connsiteY1" fmla="*/ 0 h 1900104"/>
              <a:gd name="connsiteX2" fmla="*/ 1447800 w 1447800"/>
              <a:gd name="connsiteY2" fmla="*/ 1900104 h 1900104"/>
              <a:gd name="connsiteX3" fmla="*/ 736600 w 1447800"/>
              <a:gd name="connsiteY3" fmla="*/ 1644650 h 1900104"/>
              <a:gd name="connsiteX4" fmla="*/ 0 w 1447800"/>
              <a:gd name="connsiteY4" fmla="*/ 1900104 h 1900104"/>
              <a:gd name="connsiteX5" fmla="*/ 0 w 1447800"/>
              <a:gd name="connsiteY5" fmla="*/ 0 h 1900104"/>
              <a:gd name="connsiteX0" fmla="*/ 0 w 1447800"/>
              <a:gd name="connsiteY0" fmla="*/ 0 h 1968500"/>
              <a:gd name="connsiteX1" fmla="*/ 1447800 w 1447800"/>
              <a:gd name="connsiteY1" fmla="*/ 0 h 1968500"/>
              <a:gd name="connsiteX2" fmla="*/ 1447800 w 1447800"/>
              <a:gd name="connsiteY2" fmla="*/ 1900104 h 1968500"/>
              <a:gd name="connsiteX3" fmla="*/ 729782 w 1447800"/>
              <a:gd name="connsiteY3" fmla="*/ 1968500 h 1968500"/>
              <a:gd name="connsiteX4" fmla="*/ 0 w 1447800"/>
              <a:gd name="connsiteY4" fmla="*/ 1900104 h 1968500"/>
              <a:gd name="connsiteX5" fmla="*/ 0 w 1447800"/>
              <a:gd name="connsiteY5" fmla="*/ 0 h 1968500"/>
              <a:gd name="connsiteX0" fmla="*/ 0 w 1447800"/>
              <a:gd name="connsiteY0" fmla="*/ 0 h 1901825"/>
              <a:gd name="connsiteX1" fmla="*/ 1447800 w 1447800"/>
              <a:gd name="connsiteY1" fmla="*/ 0 h 1901825"/>
              <a:gd name="connsiteX2" fmla="*/ 1447800 w 1447800"/>
              <a:gd name="connsiteY2" fmla="*/ 1900104 h 1901825"/>
              <a:gd name="connsiteX3" fmla="*/ 727225 w 1447800"/>
              <a:gd name="connsiteY3" fmla="*/ 1901825 h 1901825"/>
              <a:gd name="connsiteX4" fmla="*/ 0 w 1447800"/>
              <a:gd name="connsiteY4" fmla="*/ 1900104 h 1901825"/>
              <a:gd name="connsiteX5" fmla="*/ 0 w 1447800"/>
              <a:gd name="connsiteY5" fmla="*/ 0 h 1901825"/>
              <a:gd name="connsiteX0" fmla="*/ 0 w 1447800"/>
              <a:gd name="connsiteY0" fmla="*/ 0 h 1900104"/>
              <a:gd name="connsiteX1" fmla="*/ 1447800 w 1447800"/>
              <a:gd name="connsiteY1" fmla="*/ 0 h 1900104"/>
              <a:gd name="connsiteX2" fmla="*/ 1447800 w 1447800"/>
              <a:gd name="connsiteY2" fmla="*/ 1900104 h 1900104"/>
              <a:gd name="connsiteX3" fmla="*/ 729783 w 1447800"/>
              <a:gd name="connsiteY3" fmla="*/ 1725612 h 1900104"/>
              <a:gd name="connsiteX4" fmla="*/ 0 w 1447800"/>
              <a:gd name="connsiteY4" fmla="*/ 1900104 h 1900104"/>
              <a:gd name="connsiteX5" fmla="*/ 0 w 1447800"/>
              <a:gd name="connsiteY5" fmla="*/ 0 h 1900104"/>
              <a:gd name="connsiteX0" fmla="*/ 0 w 1447800"/>
              <a:gd name="connsiteY0" fmla="*/ 0 h 1900104"/>
              <a:gd name="connsiteX1" fmla="*/ 1447800 w 1447800"/>
              <a:gd name="connsiteY1" fmla="*/ 0 h 1900104"/>
              <a:gd name="connsiteX2" fmla="*/ 1447800 w 1447800"/>
              <a:gd name="connsiteY2" fmla="*/ 1900104 h 1900104"/>
              <a:gd name="connsiteX3" fmla="*/ 729783 w 1447800"/>
              <a:gd name="connsiteY3" fmla="*/ 1697037 h 1900104"/>
              <a:gd name="connsiteX4" fmla="*/ 0 w 1447800"/>
              <a:gd name="connsiteY4" fmla="*/ 1900104 h 1900104"/>
              <a:gd name="connsiteX5" fmla="*/ 0 w 1447800"/>
              <a:gd name="connsiteY5" fmla="*/ 0 h 1900104"/>
              <a:gd name="connsiteX0" fmla="*/ 0 w 1447800"/>
              <a:gd name="connsiteY0" fmla="*/ 0 h 1900104"/>
              <a:gd name="connsiteX1" fmla="*/ 1447800 w 1447800"/>
              <a:gd name="connsiteY1" fmla="*/ 0 h 1900104"/>
              <a:gd name="connsiteX2" fmla="*/ 1447800 w 1447800"/>
              <a:gd name="connsiteY2" fmla="*/ 1900104 h 1900104"/>
              <a:gd name="connsiteX3" fmla="*/ 732341 w 1447800"/>
              <a:gd name="connsiteY3" fmla="*/ 1673224 h 1900104"/>
              <a:gd name="connsiteX4" fmla="*/ 0 w 1447800"/>
              <a:gd name="connsiteY4" fmla="*/ 1900104 h 1900104"/>
              <a:gd name="connsiteX5" fmla="*/ 0 w 1447800"/>
              <a:gd name="connsiteY5" fmla="*/ 0 h 1900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7800" h="1900104">
                <a:moveTo>
                  <a:pt x="0" y="0"/>
                </a:moveTo>
                <a:lnTo>
                  <a:pt x="1447800" y="0"/>
                </a:lnTo>
                <a:lnTo>
                  <a:pt x="1447800" y="1900104"/>
                </a:lnTo>
                <a:lnTo>
                  <a:pt x="732341" y="1673224"/>
                </a:lnTo>
                <a:lnTo>
                  <a:pt x="0" y="1900104"/>
                </a:lnTo>
                <a:lnTo>
                  <a:pt x="0" y="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err="1">
                <a:latin typeface="Noto Sans" panose="020B0502040504020204" pitchFamily="34"/>
                <a:ea typeface="Noto Sans" panose="020B0502040504020204" pitchFamily="34"/>
                <a:cs typeface="Noto Sans" panose="020B0502040504020204" pitchFamily="34"/>
              </a:rPr>
              <a:t>Realistisch</a:t>
            </a:r>
            <a:r>
              <a:rPr lang="en-GB">
                <a:latin typeface="Noto Sans" panose="020B0502040504020204" pitchFamily="34"/>
                <a:ea typeface="Noto Sans" panose="020B0502040504020204" pitchFamily="34"/>
                <a:cs typeface="Noto Sans" panose="020B0502040504020204" pitchFamily="34"/>
              </a:rPr>
              <a:t> </a:t>
            </a:r>
          </a:p>
        </p:txBody>
      </p:sp>
      <p:sp>
        <p:nvSpPr>
          <p:cNvPr id="9" name="Rectangle 2">
            <a:extLst>
              <a:ext uri="{FF2B5EF4-FFF2-40B4-BE49-F238E27FC236}">
                <a16:creationId xmlns:a16="http://schemas.microsoft.com/office/drawing/2014/main" id="{34DF19DE-E978-4B28-A63F-1A087D16450B}"/>
              </a:ext>
            </a:extLst>
          </p:cNvPr>
          <p:cNvSpPr/>
          <p:nvPr userDrawn="1"/>
        </p:nvSpPr>
        <p:spPr>
          <a:xfrm>
            <a:off x="8729671" y="3971925"/>
            <a:ext cx="1323301" cy="1900104"/>
          </a:xfrm>
          <a:custGeom>
            <a:avLst/>
            <a:gdLst>
              <a:gd name="connsiteX0" fmla="*/ 0 w 1447800"/>
              <a:gd name="connsiteY0" fmla="*/ 0 h 1900104"/>
              <a:gd name="connsiteX1" fmla="*/ 1447800 w 1447800"/>
              <a:gd name="connsiteY1" fmla="*/ 0 h 1900104"/>
              <a:gd name="connsiteX2" fmla="*/ 1447800 w 1447800"/>
              <a:gd name="connsiteY2" fmla="*/ 1900104 h 1900104"/>
              <a:gd name="connsiteX3" fmla="*/ 0 w 1447800"/>
              <a:gd name="connsiteY3" fmla="*/ 1900104 h 1900104"/>
              <a:gd name="connsiteX4" fmla="*/ 0 w 1447800"/>
              <a:gd name="connsiteY4" fmla="*/ 0 h 1900104"/>
              <a:gd name="connsiteX0" fmla="*/ 0 w 1447800"/>
              <a:gd name="connsiteY0" fmla="*/ 0 h 1900104"/>
              <a:gd name="connsiteX1" fmla="*/ 1447800 w 1447800"/>
              <a:gd name="connsiteY1" fmla="*/ 0 h 1900104"/>
              <a:gd name="connsiteX2" fmla="*/ 1447800 w 1447800"/>
              <a:gd name="connsiteY2" fmla="*/ 1900104 h 1900104"/>
              <a:gd name="connsiteX3" fmla="*/ 711200 w 1447800"/>
              <a:gd name="connsiteY3" fmla="*/ 1892300 h 1900104"/>
              <a:gd name="connsiteX4" fmla="*/ 0 w 1447800"/>
              <a:gd name="connsiteY4" fmla="*/ 1900104 h 1900104"/>
              <a:gd name="connsiteX5" fmla="*/ 0 w 1447800"/>
              <a:gd name="connsiteY5" fmla="*/ 0 h 1900104"/>
              <a:gd name="connsiteX0" fmla="*/ 0 w 1447800"/>
              <a:gd name="connsiteY0" fmla="*/ 0 h 1900104"/>
              <a:gd name="connsiteX1" fmla="*/ 1447800 w 1447800"/>
              <a:gd name="connsiteY1" fmla="*/ 0 h 1900104"/>
              <a:gd name="connsiteX2" fmla="*/ 1447800 w 1447800"/>
              <a:gd name="connsiteY2" fmla="*/ 1900104 h 1900104"/>
              <a:gd name="connsiteX3" fmla="*/ 673100 w 1447800"/>
              <a:gd name="connsiteY3" fmla="*/ 1892300 h 1900104"/>
              <a:gd name="connsiteX4" fmla="*/ 0 w 1447800"/>
              <a:gd name="connsiteY4" fmla="*/ 1900104 h 1900104"/>
              <a:gd name="connsiteX5" fmla="*/ 0 w 1447800"/>
              <a:gd name="connsiteY5" fmla="*/ 0 h 1900104"/>
              <a:gd name="connsiteX0" fmla="*/ 0 w 1447800"/>
              <a:gd name="connsiteY0" fmla="*/ 0 h 1900104"/>
              <a:gd name="connsiteX1" fmla="*/ 1447800 w 1447800"/>
              <a:gd name="connsiteY1" fmla="*/ 0 h 1900104"/>
              <a:gd name="connsiteX2" fmla="*/ 1447800 w 1447800"/>
              <a:gd name="connsiteY2" fmla="*/ 1900104 h 1900104"/>
              <a:gd name="connsiteX3" fmla="*/ 736600 w 1447800"/>
              <a:gd name="connsiteY3" fmla="*/ 1644650 h 1900104"/>
              <a:gd name="connsiteX4" fmla="*/ 0 w 1447800"/>
              <a:gd name="connsiteY4" fmla="*/ 1900104 h 1900104"/>
              <a:gd name="connsiteX5" fmla="*/ 0 w 1447800"/>
              <a:gd name="connsiteY5" fmla="*/ 0 h 1900104"/>
              <a:gd name="connsiteX0" fmla="*/ 0 w 1447800"/>
              <a:gd name="connsiteY0" fmla="*/ 0 h 1968500"/>
              <a:gd name="connsiteX1" fmla="*/ 1447800 w 1447800"/>
              <a:gd name="connsiteY1" fmla="*/ 0 h 1968500"/>
              <a:gd name="connsiteX2" fmla="*/ 1447800 w 1447800"/>
              <a:gd name="connsiteY2" fmla="*/ 1900104 h 1968500"/>
              <a:gd name="connsiteX3" fmla="*/ 729782 w 1447800"/>
              <a:gd name="connsiteY3" fmla="*/ 1968500 h 1968500"/>
              <a:gd name="connsiteX4" fmla="*/ 0 w 1447800"/>
              <a:gd name="connsiteY4" fmla="*/ 1900104 h 1968500"/>
              <a:gd name="connsiteX5" fmla="*/ 0 w 1447800"/>
              <a:gd name="connsiteY5" fmla="*/ 0 h 1968500"/>
              <a:gd name="connsiteX0" fmla="*/ 0 w 1447800"/>
              <a:gd name="connsiteY0" fmla="*/ 0 h 1901825"/>
              <a:gd name="connsiteX1" fmla="*/ 1447800 w 1447800"/>
              <a:gd name="connsiteY1" fmla="*/ 0 h 1901825"/>
              <a:gd name="connsiteX2" fmla="*/ 1447800 w 1447800"/>
              <a:gd name="connsiteY2" fmla="*/ 1900104 h 1901825"/>
              <a:gd name="connsiteX3" fmla="*/ 727225 w 1447800"/>
              <a:gd name="connsiteY3" fmla="*/ 1901825 h 1901825"/>
              <a:gd name="connsiteX4" fmla="*/ 0 w 1447800"/>
              <a:gd name="connsiteY4" fmla="*/ 1900104 h 1901825"/>
              <a:gd name="connsiteX5" fmla="*/ 0 w 1447800"/>
              <a:gd name="connsiteY5" fmla="*/ 0 h 1901825"/>
              <a:gd name="connsiteX0" fmla="*/ 0 w 1447800"/>
              <a:gd name="connsiteY0" fmla="*/ 0 h 1900104"/>
              <a:gd name="connsiteX1" fmla="*/ 1447800 w 1447800"/>
              <a:gd name="connsiteY1" fmla="*/ 0 h 1900104"/>
              <a:gd name="connsiteX2" fmla="*/ 1447800 w 1447800"/>
              <a:gd name="connsiteY2" fmla="*/ 1900104 h 1900104"/>
              <a:gd name="connsiteX3" fmla="*/ 729783 w 1447800"/>
              <a:gd name="connsiteY3" fmla="*/ 1725612 h 1900104"/>
              <a:gd name="connsiteX4" fmla="*/ 0 w 1447800"/>
              <a:gd name="connsiteY4" fmla="*/ 1900104 h 1900104"/>
              <a:gd name="connsiteX5" fmla="*/ 0 w 1447800"/>
              <a:gd name="connsiteY5" fmla="*/ 0 h 1900104"/>
              <a:gd name="connsiteX0" fmla="*/ 0 w 1447800"/>
              <a:gd name="connsiteY0" fmla="*/ 0 h 1900104"/>
              <a:gd name="connsiteX1" fmla="*/ 1447800 w 1447800"/>
              <a:gd name="connsiteY1" fmla="*/ 0 h 1900104"/>
              <a:gd name="connsiteX2" fmla="*/ 1447800 w 1447800"/>
              <a:gd name="connsiteY2" fmla="*/ 1900104 h 1900104"/>
              <a:gd name="connsiteX3" fmla="*/ 729783 w 1447800"/>
              <a:gd name="connsiteY3" fmla="*/ 1697037 h 1900104"/>
              <a:gd name="connsiteX4" fmla="*/ 0 w 1447800"/>
              <a:gd name="connsiteY4" fmla="*/ 1900104 h 1900104"/>
              <a:gd name="connsiteX5" fmla="*/ 0 w 1447800"/>
              <a:gd name="connsiteY5" fmla="*/ 0 h 1900104"/>
              <a:gd name="connsiteX0" fmla="*/ 0 w 1447800"/>
              <a:gd name="connsiteY0" fmla="*/ 0 h 1900104"/>
              <a:gd name="connsiteX1" fmla="*/ 1447800 w 1447800"/>
              <a:gd name="connsiteY1" fmla="*/ 0 h 1900104"/>
              <a:gd name="connsiteX2" fmla="*/ 1447800 w 1447800"/>
              <a:gd name="connsiteY2" fmla="*/ 1900104 h 1900104"/>
              <a:gd name="connsiteX3" fmla="*/ 732341 w 1447800"/>
              <a:gd name="connsiteY3" fmla="*/ 1673224 h 1900104"/>
              <a:gd name="connsiteX4" fmla="*/ 0 w 1447800"/>
              <a:gd name="connsiteY4" fmla="*/ 1900104 h 1900104"/>
              <a:gd name="connsiteX5" fmla="*/ 0 w 1447800"/>
              <a:gd name="connsiteY5" fmla="*/ 0 h 1900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7800" h="1900104">
                <a:moveTo>
                  <a:pt x="0" y="0"/>
                </a:moveTo>
                <a:lnTo>
                  <a:pt x="1447800" y="0"/>
                </a:lnTo>
                <a:lnTo>
                  <a:pt x="1447800" y="1900104"/>
                </a:lnTo>
                <a:lnTo>
                  <a:pt x="732341" y="1673224"/>
                </a:lnTo>
                <a:lnTo>
                  <a:pt x="0" y="1900104"/>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err="1">
                <a:latin typeface="Noto Sans" panose="020B0502040504020204" pitchFamily="34"/>
                <a:ea typeface="Noto Sans" panose="020B0502040504020204" pitchFamily="34"/>
                <a:cs typeface="Noto Sans" panose="020B0502040504020204" pitchFamily="34"/>
              </a:rPr>
              <a:t>Terminiert</a:t>
            </a:r>
            <a:endParaRPr lang="en-GB">
              <a:latin typeface="Noto Sans" panose="020B0502040504020204" pitchFamily="34"/>
              <a:ea typeface="Noto Sans" panose="020B0502040504020204" pitchFamily="34"/>
              <a:cs typeface="Noto Sans" panose="020B0502040504020204" pitchFamily="34"/>
            </a:endParaRPr>
          </a:p>
        </p:txBody>
      </p:sp>
      <p:sp>
        <p:nvSpPr>
          <p:cNvPr id="10" name="Rectangle 19">
            <a:extLst>
              <a:ext uri="{FF2B5EF4-FFF2-40B4-BE49-F238E27FC236}">
                <a16:creationId xmlns:a16="http://schemas.microsoft.com/office/drawing/2014/main" id="{1D3DBF15-581C-4D52-AE14-B915DDE4D0FE}"/>
              </a:ext>
            </a:extLst>
          </p:cNvPr>
          <p:cNvSpPr/>
          <p:nvPr userDrawn="1"/>
        </p:nvSpPr>
        <p:spPr>
          <a:xfrm>
            <a:off x="1785202" y="3646016"/>
            <a:ext cx="1323300" cy="633884"/>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Noto Sans" panose="020B0502040504020204" pitchFamily="34"/>
              <a:ea typeface="Noto Sans" panose="020B0502040504020204" pitchFamily="34"/>
              <a:cs typeface="Noto Sans" panose="020B0502040504020204" pitchFamily="34"/>
            </a:endParaRPr>
          </a:p>
        </p:txBody>
      </p:sp>
      <p:sp>
        <p:nvSpPr>
          <p:cNvPr id="11" name="Rectangle 53">
            <a:extLst>
              <a:ext uri="{FF2B5EF4-FFF2-40B4-BE49-F238E27FC236}">
                <a16:creationId xmlns:a16="http://schemas.microsoft.com/office/drawing/2014/main" id="{009C2550-D259-4A6A-B9DA-B6C48C05CF38}"/>
              </a:ext>
            </a:extLst>
          </p:cNvPr>
          <p:cNvSpPr/>
          <p:nvPr userDrawn="1"/>
        </p:nvSpPr>
        <p:spPr>
          <a:xfrm>
            <a:off x="3522721" y="3646016"/>
            <a:ext cx="1323300" cy="63388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Noto Sans" panose="020B0502040504020204" pitchFamily="34"/>
              <a:ea typeface="Noto Sans" panose="020B0502040504020204" pitchFamily="34"/>
              <a:cs typeface="Noto Sans" panose="020B0502040504020204" pitchFamily="34"/>
            </a:endParaRPr>
          </a:p>
        </p:txBody>
      </p:sp>
      <p:sp>
        <p:nvSpPr>
          <p:cNvPr id="12" name="Rectangle 54">
            <a:extLst>
              <a:ext uri="{FF2B5EF4-FFF2-40B4-BE49-F238E27FC236}">
                <a16:creationId xmlns:a16="http://schemas.microsoft.com/office/drawing/2014/main" id="{10EAC521-1551-46A9-BCD3-8D74F03E7DF0}"/>
              </a:ext>
            </a:extLst>
          </p:cNvPr>
          <p:cNvSpPr/>
          <p:nvPr userDrawn="1"/>
        </p:nvSpPr>
        <p:spPr>
          <a:xfrm>
            <a:off x="5262621" y="3646016"/>
            <a:ext cx="1323300" cy="633884"/>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Noto Sans" panose="020B0502040504020204" pitchFamily="34"/>
              <a:ea typeface="Noto Sans" panose="020B0502040504020204" pitchFamily="34"/>
              <a:cs typeface="Noto Sans" panose="020B0502040504020204" pitchFamily="34"/>
            </a:endParaRPr>
          </a:p>
        </p:txBody>
      </p:sp>
      <p:sp>
        <p:nvSpPr>
          <p:cNvPr id="13" name="Rectangle 55">
            <a:extLst>
              <a:ext uri="{FF2B5EF4-FFF2-40B4-BE49-F238E27FC236}">
                <a16:creationId xmlns:a16="http://schemas.microsoft.com/office/drawing/2014/main" id="{F43138A3-4773-48FB-88B2-A3E791DB241C}"/>
              </a:ext>
            </a:extLst>
          </p:cNvPr>
          <p:cNvSpPr/>
          <p:nvPr userDrawn="1"/>
        </p:nvSpPr>
        <p:spPr>
          <a:xfrm>
            <a:off x="6999345" y="3646016"/>
            <a:ext cx="1323300" cy="633884"/>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Noto Sans" panose="020B0502040504020204" pitchFamily="34"/>
              <a:ea typeface="Noto Sans" panose="020B0502040504020204" pitchFamily="34"/>
              <a:cs typeface="Noto Sans" panose="020B0502040504020204" pitchFamily="34"/>
            </a:endParaRPr>
          </a:p>
        </p:txBody>
      </p:sp>
      <p:sp>
        <p:nvSpPr>
          <p:cNvPr id="14" name="Rectangle 56">
            <a:extLst>
              <a:ext uri="{FF2B5EF4-FFF2-40B4-BE49-F238E27FC236}">
                <a16:creationId xmlns:a16="http://schemas.microsoft.com/office/drawing/2014/main" id="{F4E1CE34-7509-4561-A5EA-D1E749371906}"/>
              </a:ext>
            </a:extLst>
          </p:cNvPr>
          <p:cNvSpPr/>
          <p:nvPr userDrawn="1"/>
        </p:nvSpPr>
        <p:spPr>
          <a:xfrm>
            <a:off x="8729721" y="3646016"/>
            <a:ext cx="1323300" cy="633884"/>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Noto Sans" panose="020B0502040504020204" pitchFamily="34"/>
              <a:ea typeface="Noto Sans" panose="020B0502040504020204" pitchFamily="34"/>
              <a:cs typeface="Noto Sans" panose="020B0502040504020204" pitchFamily="34"/>
            </a:endParaRPr>
          </a:p>
        </p:txBody>
      </p:sp>
      <p:grpSp>
        <p:nvGrpSpPr>
          <p:cNvPr id="15" name="Group 44">
            <a:extLst>
              <a:ext uri="{FF2B5EF4-FFF2-40B4-BE49-F238E27FC236}">
                <a16:creationId xmlns:a16="http://schemas.microsoft.com/office/drawing/2014/main" id="{50600368-63AF-4B2C-BE27-94759A080C23}"/>
              </a:ext>
            </a:extLst>
          </p:cNvPr>
          <p:cNvGrpSpPr/>
          <p:nvPr userDrawn="1"/>
        </p:nvGrpSpPr>
        <p:grpSpPr>
          <a:xfrm>
            <a:off x="2233906" y="3732904"/>
            <a:ext cx="419100" cy="419100"/>
            <a:chOff x="2233906" y="3732904"/>
            <a:chExt cx="419100" cy="419100"/>
          </a:xfrm>
        </p:grpSpPr>
        <p:sp>
          <p:nvSpPr>
            <p:cNvPr id="16" name="Oval 20">
              <a:extLst>
                <a:ext uri="{FF2B5EF4-FFF2-40B4-BE49-F238E27FC236}">
                  <a16:creationId xmlns:a16="http://schemas.microsoft.com/office/drawing/2014/main" id="{CE4C0EBF-561A-46B8-B9FC-F34EC1690E90}"/>
                </a:ext>
              </a:extLst>
            </p:cNvPr>
            <p:cNvSpPr/>
            <p:nvPr/>
          </p:nvSpPr>
          <p:spPr>
            <a:xfrm>
              <a:off x="2233906" y="3732904"/>
              <a:ext cx="419100" cy="419100"/>
            </a:xfrm>
            <a:prstGeom prst="ellipse">
              <a:avLst/>
            </a:prstGeom>
            <a:noFill/>
            <a:ln w="476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Oval 21">
              <a:extLst>
                <a:ext uri="{FF2B5EF4-FFF2-40B4-BE49-F238E27FC236}">
                  <a16:creationId xmlns:a16="http://schemas.microsoft.com/office/drawing/2014/main" id="{A6E03AB4-AD35-4356-86F1-578BEA8839C0}"/>
                </a:ext>
              </a:extLst>
            </p:cNvPr>
            <p:cNvSpPr/>
            <p:nvPr/>
          </p:nvSpPr>
          <p:spPr>
            <a:xfrm>
              <a:off x="2376782" y="3876129"/>
              <a:ext cx="133684" cy="13368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8" name="Group 33">
            <a:extLst>
              <a:ext uri="{FF2B5EF4-FFF2-40B4-BE49-F238E27FC236}">
                <a16:creationId xmlns:a16="http://schemas.microsoft.com/office/drawing/2014/main" id="{9CE8D106-5888-42B3-89B8-79310BD29D68}"/>
              </a:ext>
            </a:extLst>
          </p:cNvPr>
          <p:cNvGrpSpPr/>
          <p:nvPr userDrawn="1"/>
        </p:nvGrpSpPr>
        <p:grpSpPr>
          <a:xfrm>
            <a:off x="3922943" y="3803009"/>
            <a:ext cx="513856" cy="337832"/>
            <a:chOff x="1767905" y="1123950"/>
            <a:chExt cx="608583" cy="400110"/>
          </a:xfrm>
          <a:solidFill>
            <a:schemeClr val="bg1"/>
          </a:solidFill>
        </p:grpSpPr>
        <p:sp>
          <p:nvSpPr>
            <p:cNvPr id="19" name="Rectangle 32">
              <a:extLst>
                <a:ext uri="{FF2B5EF4-FFF2-40B4-BE49-F238E27FC236}">
                  <a16:creationId xmlns:a16="http://schemas.microsoft.com/office/drawing/2014/main" id="{8900A2F2-566B-4E4E-8C2F-91B5EF965E54}"/>
                </a:ext>
              </a:extLst>
            </p:cNvPr>
            <p:cNvSpPr/>
            <p:nvPr/>
          </p:nvSpPr>
          <p:spPr>
            <a:xfrm flipH="1">
              <a:off x="1767905" y="1123950"/>
              <a:ext cx="46608" cy="40011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ectangle 67">
              <a:extLst>
                <a:ext uri="{FF2B5EF4-FFF2-40B4-BE49-F238E27FC236}">
                  <a16:creationId xmlns:a16="http://schemas.microsoft.com/office/drawing/2014/main" id="{2FB1F86F-51A8-4C59-B45A-7754002EDF3C}"/>
                </a:ext>
              </a:extLst>
            </p:cNvPr>
            <p:cNvSpPr/>
            <p:nvPr/>
          </p:nvSpPr>
          <p:spPr>
            <a:xfrm rot="5400000">
              <a:off x="2051209" y="1197735"/>
              <a:ext cx="45719" cy="60483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78">
              <a:extLst>
                <a:ext uri="{FF2B5EF4-FFF2-40B4-BE49-F238E27FC236}">
                  <a16:creationId xmlns:a16="http://schemas.microsoft.com/office/drawing/2014/main" id="{EDD79A72-E13F-495D-9413-E25B961D4266}"/>
                </a:ext>
              </a:extLst>
            </p:cNvPr>
            <p:cNvSpPr/>
            <p:nvPr/>
          </p:nvSpPr>
          <p:spPr>
            <a:xfrm>
              <a:off x="1864518" y="1257675"/>
              <a:ext cx="73820" cy="1878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tangle 79">
              <a:extLst>
                <a:ext uri="{FF2B5EF4-FFF2-40B4-BE49-F238E27FC236}">
                  <a16:creationId xmlns:a16="http://schemas.microsoft.com/office/drawing/2014/main" id="{DBFADCA1-F369-4976-82D3-1EC65908A424}"/>
                </a:ext>
              </a:extLst>
            </p:cNvPr>
            <p:cNvSpPr/>
            <p:nvPr/>
          </p:nvSpPr>
          <p:spPr>
            <a:xfrm>
              <a:off x="1993108" y="1176338"/>
              <a:ext cx="73820" cy="26914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80">
              <a:extLst>
                <a:ext uri="{FF2B5EF4-FFF2-40B4-BE49-F238E27FC236}">
                  <a16:creationId xmlns:a16="http://schemas.microsoft.com/office/drawing/2014/main" id="{9DE096E2-8B96-49D2-8400-A4A7C31689A7}"/>
                </a:ext>
              </a:extLst>
            </p:cNvPr>
            <p:cNvSpPr/>
            <p:nvPr/>
          </p:nvSpPr>
          <p:spPr>
            <a:xfrm>
              <a:off x="2127649" y="1301739"/>
              <a:ext cx="73820" cy="1437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Rectangle 81">
              <a:extLst>
                <a:ext uri="{FF2B5EF4-FFF2-40B4-BE49-F238E27FC236}">
                  <a16:creationId xmlns:a16="http://schemas.microsoft.com/office/drawing/2014/main" id="{ECEF916F-3ACB-41D4-B1E8-FBDC8589C117}"/>
                </a:ext>
              </a:extLst>
            </p:cNvPr>
            <p:cNvSpPr/>
            <p:nvPr/>
          </p:nvSpPr>
          <p:spPr>
            <a:xfrm>
              <a:off x="2258367" y="1214438"/>
              <a:ext cx="67109" cy="23104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25" name="Group 45">
            <a:extLst>
              <a:ext uri="{FF2B5EF4-FFF2-40B4-BE49-F238E27FC236}">
                <a16:creationId xmlns:a16="http://schemas.microsoft.com/office/drawing/2014/main" id="{B7A0B4A2-0523-41ED-8C79-73404AAC909F}"/>
              </a:ext>
            </a:extLst>
          </p:cNvPr>
          <p:cNvGrpSpPr/>
          <p:nvPr userDrawn="1"/>
        </p:nvGrpSpPr>
        <p:grpSpPr>
          <a:xfrm>
            <a:off x="5675543" y="3803009"/>
            <a:ext cx="513856" cy="337832"/>
            <a:chOff x="5675543" y="3803009"/>
            <a:chExt cx="513856" cy="337832"/>
          </a:xfrm>
        </p:grpSpPr>
        <p:sp>
          <p:nvSpPr>
            <p:cNvPr id="26" name="Rectangle 83">
              <a:extLst>
                <a:ext uri="{FF2B5EF4-FFF2-40B4-BE49-F238E27FC236}">
                  <a16:creationId xmlns:a16="http://schemas.microsoft.com/office/drawing/2014/main" id="{29FE5AEA-AE1B-4F4F-A41F-7F5F2EB908EA}"/>
                </a:ext>
              </a:extLst>
            </p:cNvPr>
            <p:cNvSpPr/>
            <p:nvPr/>
          </p:nvSpPr>
          <p:spPr>
            <a:xfrm flipH="1">
              <a:off x="5675543" y="3803009"/>
              <a:ext cx="39353" cy="3378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Rectangle 84">
              <a:extLst>
                <a:ext uri="{FF2B5EF4-FFF2-40B4-BE49-F238E27FC236}">
                  <a16:creationId xmlns:a16="http://schemas.microsoft.com/office/drawing/2014/main" id="{3E565028-0D62-4FF2-B5BA-A7BFA73CC209}"/>
                </a:ext>
              </a:extLst>
            </p:cNvPr>
            <p:cNvSpPr/>
            <p:nvPr/>
          </p:nvSpPr>
          <p:spPr>
            <a:xfrm rot="5400000">
              <a:off x="5914750" y="3865309"/>
              <a:ext cx="38603" cy="5106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28" name="Group 91">
              <a:extLst>
                <a:ext uri="{FF2B5EF4-FFF2-40B4-BE49-F238E27FC236}">
                  <a16:creationId xmlns:a16="http://schemas.microsoft.com/office/drawing/2014/main" id="{0ED64B10-7462-47D8-9AE1-A6809CDC5719}"/>
                </a:ext>
              </a:extLst>
            </p:cNvPr>
            <p:cNvGrpSpPr/>
            <p:nvPr/>
          </p:nvGrpSpPr>
          <p:grpSpPr>
            <a:xfrm>
              <a:off x="5823707" y="3858986"/>
              <a:ext cx="327592" cy="180770"/>
              <a:chOff x="6370019" y="3560638"/>
              <a:chExt cx="533026" cy="294131"/>
            </a:xfrm>
          </p:grpSpPr>
          <p:sp>
            <p:nvSpPr>
              <p:cNvPr id="29" name="Rectangle 92">
                <a:extLst>
                  <a:ext uri="{FF2B5EF4-FFF2-40B4-BE49-F238E27FC236}">
                    <a16:creationId xmlns:a16="http://schemas.microsoft.com/office/drawing/2014/main" id="{103E396F-D93A-4036-9EB7-FDA32C88F0F6}"/>
                  </a:ext>
                </a:extLst>
              </p:cNvPr>
              <p:cNvSpPr/>
              <p:nvPr/>
            </p:nvSpPr>
            <p:spPr>
              <a:xfrm rot="2598114" flipH="1">
                <a:off x="6370019" y="3560638"/>
                <a:ext cx="45719" cy="2941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Rectangle 93">
                <a:extLst>
                  <a:ext uri="{FF2B5EF4-FFF2-40B4-BE49-F238E27FC236}">
                    <a16:creationId xmlns:a16="http://schemas.microsoft.com/office/drawing/2014/main" id="{9BCE1D2E-03BC-461D-A29E-9C0974F53747}"/>
                  </a:ext>
                </a:extLst>
              </p:cNvPr>
              <p:cNvSpPr/>
              <p:nvPr/>
            </p:nvSpPr>
            <p:spPr>
              <a:xfrm rot="8080747" flipH="1">
                <a:off x="6545797" y="3555874"/>
                <a:ext cx="45719" cy="2941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Rectangle 94">
                <a:extLst>
                  <a:ext uri="{FF2B5EF4-FFF2-40B4-BE49-F238E27FC236}">
                    <a16:creationId xmlns:a16="http://schemas.microsoft.com/office/drawing/2014/main" id="{1A072E72-7779-4577-9DD5-3A5C5FA645CC}"/>
                  </a:ext>
                </a:extLst>
              </p:cNvPr>
              <p:cNvSpPr/>
              <p:nvPr/>
            </p:nvSpPr>
            <p:spPr>
              <a:xfrm rot="2753522" flipH="1">
                <a:off x="6733120" y="3566951"/>
                <a:ext cx="45719" cy="2941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Rectangle 2">
                <a:extLst>
                  <a:ext uri="{FF2B5EF4-FFF2-40B4-BE49-F238E27FC236}">
                    <a16:creationId xmlns:a16="http://schemas.microsoft.com/office/drawing/2014/main" id="{510A0992-D4AB-45C6-8C9C-7C4F4160E476}"/>
                  </a:ext>
                </a:extLst>
              </p:cNvPr>
              <p:cNvSpPr/>
              <p:nvPr/>
            </p:nvSpPr>
            <p:spPr>
              <a:xfrm>
                <a:off x="6755979" y="3573754"/>
                <a:ext cx="144842" cy="154357"/>
              </a:xfrm>
              <a:custGeom>
                <a:avLst/>
                <a:gdLst>
                  <a:gd name="connsiteX0" fmla="*/ 0 w 144842"/>
                  <a:gd name="connsiteY0" fmla="*/ 0 h 154357"/>
                  <a:gd name="connsiteX1" fmla="*/ 144842 w 144842"/>
                  <a:gd name="connsiteY1" fmla="*/ 0 h 154357"/>
                  <a:gd name="connsiteX2" fmla="*/ 144842 w 144842"/>
                  <a:gd name="connsiteY2" fmla="*/ 154357 h 154357"/>
                  <a:gd name="connsiteX3" fmla="*/ 0 w 144842"/>
                  <a:gd name="connsiteY3" fmla="*/ 154357 h 154357"/>
                  <a:gd name="connsiteX4" fmla="*/ 0 w 144842"/>
                  <a:gd name="connsiteY4" fmla="*/ 0 h 154357"/>
                  <a:gd name="connsiteX0" fmla="*/ 0 w 144842"/>
                  <a:gd name="connsiteY0" fmla="*/ 0 h 154357"/>
                  <a:gd name="connsiteX1" fmla="*/ 144842 w 144842"/>
                  <a:gd name="connsiteY1" fmla="*/ 0 h 154357"/>
                  <a:gd name="connsiteX2" fmla="*/ 144842 w 144842"/>
                  <a:gd name="connsiteY2" fmla="*/ 154357 h 154357"/>
                  <a:gd name="connsiteX3" fmla="*/ 64294 w 144842"/>
                  <a:gd name="connsiteY3" fmla="*/ 71013 h 154357"/>
                  <a:gd name="connsiteX4" fmla="*/ 0 w 144842"/>
                  <a:gd name="connsiteY4" fmla="*/ 0 h 1543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842" h="154357">
                    <a:moveTo>
                      <a:pt x="0" y="0"/>
                    </a:moveTo>
                    <a:lnTo>
                      <a:pt x="144842" y="0"/>
                    </a:lnTo>
                    <a:lnTo>
                      <a:pt x="144842" y="154357"/>
                    </a:lnTo>
                    <a:lnTo>
                      <a:pt x="64294" y="71013"/>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grpSp>
        <p:nvGrpSpPr>
          <p:cNvPr id="33" name="Group 46">
            <a:extLst>
              <a:ext uri="{FF2B5EF4-FFF2-40B4-BE49-F238E27FC236}">
                <a16:creationId xmlns:a16="http://schemas.microsoft.com/office/drawing/2014/main" id="{F0FCA239-CE33-40A5-968D-A676BCEC7AA2}"/>
              </a:ext>
            </a:extLst>
          </p:cNvPr>
          <p:cNvGrpSpPr/>
          <p:nvPr userDrawn="1"/>
        </p:nvGrpSpPr>
        <p:grpSpPr>
          <a:xfrm>
            <a:off x="7306100" y="3751317"/>
            <a:ext cx="704850" cy="419100"/>
            <a:chOff x="7306100" y="3751317"/>
            <a:chExt cx="704850" cy="419100"/>
          </a:xfrm>
        </p:grpSpPr>
        <p:sp>
          <p:nvSpPr>
            <p:cNvPr id="34" name="Oval 96">
              <a:extLst>
                <a:ext uri="{FF2B5EF4-FFF2-40B4-BE49-F238E27FC236}">
                  <a16:creationId xmlns:a16="http://schemas.microsoft.com/office/drawing/2014/main" id="{BA77FCD9-5057-43C5-917F-206E3EAFF617}"/>
                </a:ext>
              </a:extLst>
            </p:cNvPr>
            <p:cNvSpPr/>
            <p:nvPr/>
          </p:nvSpPr>
          <p:spPr>
            <a:xfrm>
              <a:off x="7306100" y="3751317"/>
              <a:ext cx="419100" cy="419100"/>
            </a:xfrm>
            <a:prstGeom prst="ellipse">
              <a:avLst/>
            </a:prstGeom>
            <a:noFill/>
            <a:ln w="476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 </a:t>
              </a:r>
            </a:p>
          </p:txBody>
        </p:sp>
        <p:sp>
          <p:nvSpPr>
            <p:cNvPr id="35" name="Oval 97">
              <a:extLst>
                <a:ext uri="{FF2B5EF4-FFF2-40B4-BE49-F238E27FC236}">
                  <a16:creationId xmlns:a16="http://schemas.microsoft.com/office/drawing/2014/main" id="{7091CAF2-1303-4BAD-A04E-B5F26C47BF70}"/>
                </a:ext>
              </a:extLst>
            </p:cNvPr>
            <p:cNvSpPr/>
            <p:nvPr/>
          </p:nvSpPr>
          <p:spPr>
            <a:xfrm>
              <a:off x="7591850" y="3751317"/>
              <a:ext cx="419100" cy="419100"/>
            </a:xfrm>
            <a:prstGeom prst="ellipse">
              <a:avLst/>
            </a:prstGeom>
            <a:noFill/>
            <a:ln w="476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 </a:t>
              </a:r>
            </a:p>
          </p:txBody>
        </p:sp>
      </p:grpSp>
      <p:grpSp>
        <p:nvGrpSpPr>
          <p:cNvPr id="36" name="Group 47">
            <a:extLst>
              <a:ext uri="{FF2B5EF4-FFF2-40B4-BE49-F238E27FC236}">
                <a16:creationId xmlns:a16="http://schemas.microsoft.com/office/drawing/2014/main" id="{8E011137-EEF7-4AD3-9C89-6C5ABC435A14}"/>
              </a:ext>
            </a:extLst>
          </p:cNvPr>
          <p:cNvGrpSpPr/>
          <p:nvPr userDrawn="1"/>
        </p:nvGrpSpPr>
        <p:grpSpPr>
          <a:xfrm>
            <a:off x="9208717" y="3744174"/>
            <a:ext cx="419100" cy="419100"/>
            <a:chOff x="9208717" y="3744174"/>
            <a:chExt cx="419100" cy="419100"/>
          </a:xfrm>
        </p:grpSpPr>
        <p:sp>
          <p:nvSpPr>
            <p:cNvPr id="37" name="Oval 98">
              <a:extLst>
                <a:ext uri="{FF2B5EF4-FFF2-40B4-BE49-F238E27FC236}">
                  <a16:creationId xmlns:a16="http://schemas.microsoft.com/office/drawing/2014/main" id="{F9A3F1F3-3D0E-47A5-9B27-04794223E356}"/>
                </a:ext>
              </a:extLst>
            </p:cNvPr>
            <p:cNvSpPr/>
            <p:nvPr/>
          </p:nvSpPr>
          <p:spPr>
            <a:xfrm>
              <a:off x="9208717" y="3744174"/>
              <a:ext cx="419100" cy="419100"/>
            </a:xfrm>
            <a:prstGeom prst="ellipse">
              <a:avLst/>
            </a:prstGeom>
            <a:noFill/>
            <a:ln w="476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 </a:t>
              </a:r>
            </a:p>
          </p:txBody>
        </p:sp>
        <p:sp>
          <p:nvSpPr>
            <p:cNvPr id="38" name="Rectangle 34">
              <a:extLst>
                <a:ext uri="{FF2B5EF4-FFF2-40B4-BE49-F238E27FC236}">
                  <a16:creationId xmlns:a16="http://schemas.microsoft.com/office/drawing/2014/main" id="{6EC3AD7D-B39E-425B-9091-F6CBB4E42FF2}"/>
                </a:ext>
              </a:extLst>
            </p:cNvPr>
            <p:cNvSpPr/>
            <p:nvPr/>
          </p:nvSpPr>
          <p:spPr>
            <a:xfrm>
              <a:off x="9377991" y="3803009"/>
              <a:ext cx="45719" cy="2068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Rectangle 99">
              <a:extLst>
                <a:ext uri="{FF2B5EF4-FFF2-40B4-BE49-F238E27FC236}">
                  <a16:creationId xmlns:a16="http://schemas.microsoft.com/office/drawing/2014/main" id="{0DE4B769-F1EA-4A30-9D9E-CFDA2F1D24DE}"/>
                </a:ext>
              </a:extLst>
            </p:cNvPr>
            <p:cNvSpPr/>
            <p:nvPr/>
          </p:nvSpPr>
          <p:spPr>
            <a:xfrm rot="5400000">
              <a:off x="9431307" y="3910730"/>
              <a:ext cx="45719" cy="1524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40" name="TextBox 22">
            <a:extLst>
              <a:ext uri="{FF2B5EF4-FFF2-40B4-BE49-F238E27FC236}">
                <a16:creationId xmlns:a16="http://schemas.microsoft.com/office/drawing/2014/main" id="{33EEF114-288E-4276-8387-297EBE0363FF}"/>
              </a:ext>
            </a:extLst>
          </p:cNvPr>
          <p:cNvSpPr txBox="1"/>
          <p:nvPr userDrawn="1"/>
        </p:nvSpPr>
        <p:spPr>
          <a:xfrm>
            <a:off x="1698836" y="1707024"/>
            <a:ext cx="1489241" cy="1938992"/>
          </a:xfrm>
          <a:prstGeom prst="rect">
            <a:avLst/>
          </a:prstGeom>
          <a:noFill/>
        </p:spPr>
        <p:txBody>
          <a:bodyPr wrap="square" rtlCol="0">
            <a:spAutoFit/>
          </a:bodyPr>
          <a:lstStyle/>
          <a:p>
            <a:pPr lvl="0" algn="ctr">
              <a:defRPr/>
            </a:pPr>
            <a:r>
              <a:rPr lang="en-GB" sz="12000" b="1">
                <a:latin typeface="Noto Sans" panose="020B0502040504020204" pitchFamily="34"/>
                <a:ea typeface="Noto Sans" panose="020B0502040504020204" pitchFamily="34"/>
                <a:cs typeface="Noto Sans" panose="020B0502040504020204" pitchFamily="34"/>
              </a:rPr>
              <a:t>S</a:t>
            </a:r>
            <a:endParaRPr kumimoji="0" lang="en-GB" sz="12000" b="1" i="0" u="none" strike="noStrike" kern="1200" cap="none" spc="0" normalizeH="0" baseline="0" noProof="0">
              <a:ln>
                <a:noFill/>
              </a:ln>
              <a:effectLst/>
              <a:uLnTx/>
              <a:uFillTx/>
              <a:latin typeface="Noto Sans" panose="020B0502040504020204" pitchFamily="34"/>
              <a:ea typeface="Noto Sans" panose="020B0502040504020204" pitchFamily="34"/>
              <a:cs typeface="Noto Sans" panose="020B0502040504020204" pitchFamily="34"/>
            </a:endParaRPr>
          </a:p>
        </p:txBody>
      </p:sp>
      <p:sp>
        <p:nvSpPr>
          <p:cNvPr id="41" name="TextBox 23">
            <a:extLst>
              <a:ext uri="{FF2B5EF4-FFF2-40B4-BE49-F238E27FC236}">
                <a16:creationId xmlns:a16="http://schemas.microsoft.com/office/drawing/2014/main" id="{D36307CF-BFCF-4CC3-A42E-C4574A0189D3}"/>
              </a:ext>
            </a:extLst>
          </p:cNvPr>
          <p:cNvSpPr txBox="1"/>
          <p:nvPr userDrawn="1"/>
        </p:nvSpPr>
        <p:spPr>
          <a:xfrm>
            <a:off x="3443037" y="1707024"/>
            <a:ext cx="1489241" cy="1938992"/>
          </a:xfrm>
          <a:prstGeom prst="rect">
            <a:avLst/>
          </a:prstGeom>
          <a:noFill/>
        </p:spPr>
        <p:txBody>
          <a:bodyPr wrap="square" rtlCol="0">
            <a:spAutoFit/>
          </a:bodyPr>
          <a:lstStyle/>
          <a:p>
            <a:pPr lvl="0" algn="ctr">
              <a:defRPr/>
            </a:pPr>
            <a:r>
              <a:rPr kumimoji="0" lang="en-GB" sz="12000" b="1" i="0" u="none" strike="noStrike" kern="1200" cap="none" spc="0" normalizeH="0" baseline="0" noProof="0">
                <a:ln>
                  <a:noFill/>
                </a:ln>
                <a:effectLst/>
                <a:uLnTx/>
                <a:uFillTx/>
                <a:latin typeface="Noto Sans" panose="020B0502040504020204" pitchFamily="34"/>
                <a:ea typeface="Noto Sans" panose="020B0502040504020204" pitchFamily="34"/>
                <a:cs typeface="Noto Sans" panose="020B0502040504020204" pitchFamily="34"/>
              </a:rPr>
              <a:t>M</a:t>
            </a:r>
          </a:p>
        </p:txBody>
      </p:sp>
      <p:sp>
        <p:nvSpPr>
          <p:cNvPr id="42" name="TextBox 24">
            <a:extLst>
              <a:ext uri="{FF2B5EF4-FFF2-40B4-BE49-F238E27FC236}">
                <a16:creationId xmlns:a16="http://schemas.microsoft.com/office/drawing/2014/main" id="{FFE2A5FC-8E71-4B8B-B90E-F100FFAD924F}"/>
              </a:ext>
            </a:extLst>
          </p:cNvPr>
          <p:cNvSpPr txBox="1"/>
          <p:nvPr userDrawn="1"/>
        </p:nvSpPr>
        <p:spPr>
          <a:xfrm>
            <a:off x="5174040" y="1707024"/>
            <a:ext cx="1489241" cy="1938992"/>
          </a:xfrm>
          <a:prstGeom prst="rect">
            <a:avLst/>
          </a:prstGeom>
          <a:noFill/>
        </p:spPr>
        <p:txBody>
          <a:bodyPr wrap="square" rtlCol="0">
            <a:spAutoFit/>
          </a:bodyPr>
          <a:lstStyle/>
          <a:p>
            <a:pPr lvl="0" algn="ctr">
              <a:defRPr/>
            </a:pPr>
            <a:r>
              <a:rPr lang="en-GB" sz="12000" b="1">
                <a:latin typeface="Noto Sans" panose="020B0502040504020204" pitchFamily="34"/>
                <a:ea typeface="Noto Sans" panose="020B0502040504020204" pitchFamily="34"/>
                <a:cs typeface="Noto Sans" panose="020B0502040504020204" pitchFamily="34"/>
              </a:rPr>
              <a:t>A</a:t>
            </a:r>
            <a:endParaRPr kumimoji="0" lang="en-GB" sz="12000" b="1" i="0" u="none" strike="noStrike" kern="1200" cap="none" spc="0" normalizeH="0" baseline="0" noProof="0">
              <a:ln>
                <a:noFill/>
              </a:ln>
              <a:effectLst/>
              <a:uLnTx/>
              <a:uFillTx/>
              <a:latin typeface="Noto Sans" panose="020B0502040504020204" pitchFamily="34"/>
              <a:ea typeface="Noto Sans" panose="020B0502040504020204" pitchFamily="34"/>
              <a:cs typeface="Noto Sans" panose="020B0502040504020204" pitchFamily="34"/>
            </a:endParaRPr>
          </a:p>
        </p:txBody>
      </p:sp>
      <p:sp>
        <p:nvSpPr>
          <p:cNvPr id="43" name="TextBox 25">
            <a:extLst>
              <a:ext uri="{FF2B5EF4-FFF2-40B4-BE49-F238E27FC236}">
                <a16:creationId xmlns:a16="http://schemas.microsoft.com/office/drawing/2014/main" id="{1C0523D9-482B-4306-9225-EE7A6883831F}"/>
              </a:ext>
            </a:extLst>
          </p:cNvPr>
          <p:cNvSpPr txBox="1"/>
          <p:nvPr userDrawn="1"/>
        </p:nvSpPr>
        <p:spPr>
          <a:xfrm>
            <a:off x="6935655" y="1707024"/>
            <a:ext cx="1489241" cy="1938992"/>
          </a:xfrm>
          <a:prstGeom prst="rect">
            <a:avLst/>
          </a:prstGeom>
          <a:noFill/>
        </p:spPr>
        <p:txBody>
          <a:bodyPr wrap="square" rtlCol="0">
            <a:spAutoFit/>
          </a:bodyPr>
          <a:lstStyle/>
          <a:p>
            <a:pPr lvl="0" algn="ctr">
              <a:defRPr/>
            </a:pPr>
            <a:r>
              <a:rPr kumimoji="0" lang="en-GB" sz="12000" b="1" i="0" u="none" strike="noStrike" kern="1200" cap="none" spc="0" normalizeH="0" baseline="0" noProof="0">
                <a:ln>
                  <a:noFill/>
                </a:ln>
                <a:effectLst/>
                <a:uLnTx/>
                <a:uFillTx/>
                <a:latin typeface="Noto Sans" panose="020B0502040504020204" pitchFamily="34"/>
                <a:ea typeface="Noto Sans" panose="020B0502040504020204" pitchFamily="34"/>
                <a:cs typeface="Noto Sans" panose="020B0502040504020204" pitchFamily="34"/>
              </a:rPr>
              <a:t>R</a:t>
            </a:r>
          </a:p>
        </p:txBody>
      </p:sp>
      <p:sp>
        <p:nvSpPr>
          <p:cNvPr id="44" name="TextBox 26">
            <a:extLst>
              <a:ext uri="{FF2B5EF4-FFF2-40B4-BE49-F238E27FC236}">
                <a16:creationId xmlns:a16="http://schemas.microsoft.com/office/drawing/2014/main" id="{2CE07951-53F5-49B0-BFD8-3CEC4673613C}"/>
              </a:ext>
            </a:extLst>
          </p:cNvPr>
          <p:cNvSpPr txBox="1"/>
          <p:nvPr userDrawn="1"/>
        </p:nvSpPr>
        <p:spPr>
          <a:xfrm>
            <a:off x="8645239" y="1707024"/>
            <a:ext cx="1489241" cy="1938992"/>
          </a:xfrm>
          <a:prstGeom prst="rect">
            <a:avLst/>
          </a:prstGeom>
          <a:noFill/>
        </p:spPr>
        <p:txBody>
          <a:bodyPr wrap="square" rtlCol="0">
            <a:spAutoFit/>
          </a:bodyPr>
          <a:lstStyle/>
          <a:p>
            <a:pPr lvl="0" algn="ctr">
              <a:defRPr/>
            </a:pPr>
            <a:r>
              <a:rPr kumimoji="0" lang="en-GB" sz="12000" b="1" i="0" u="none" strike="noStrike" kern="1200" cap="none" spc="0" normalizeH="0" baseline="0" noProof="0">
                <a:ln>
                  <a:noFill/>
                </a:ln>
                <a:effectLst/>
                <a:uLnTx/>
                <a:uFillTx/>
                <a:latin typeface="Noto Sans" panose="020B0502040504020204" pitchFamily="34"/>
                <a:ea typeface="Noto Sans" panose="020B0502040504020204" pitchFamily="34"/>
                <a:cs typeface="Noto Sans" panose="020B0502040504020204" pitchFamily="34"/>
              </a:rPr>
              <a:t>T</a:t>
            </a:r>
          </a:p>
        </p:txBody>
      </p:sp>
      <p:sp>
        <p:nvSpPr>
          <p:cNvPr id="45" name="Rectangle 24">
            <a:extLst>
              <a:ext uri="{FF2B5EF4-FFF2-40B4-BE49-F238E27FC236}">
                <a16:creationId xmlns:a16="http://schemas.microsoft.com/office/drawing/2014/main" id="{5BEDF10A-60E0-48C3-A662-85FF626B6107}"/>
              </a:ext>
            </a:extLst>
          </p:cNvPr>
          <p:cNvSpPr/>
          <p:nvPr userDrawn="1"/>
        </p:nvSpPr>
        <p:spPr>
          <a:xfrm>
            <a:off x="0" y="6649277"/>
            <a:ext cx="12204000" cy="85285"/>
          </a:xfrm>
          <a:prstGeom prst="rect">
            <a:avLst/>
          </a:prstGeom>
          <a:solidFill>
            <a:srgbClr val="C13936"/>
          </a:solidFill>
          <a:ln>
            <a:solidFill>
              <a:srgbClr val="C139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858344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eistungsbewertung">
    <p:spTree>
      <p:nvGrpSpPr>
        <p:cNvPr id="1" name=""/>
        <p:cNvGrpSpPr/>
        <p:nvPr/>
      </p:nvGrpSpPr>
      <p:grpSpPr>
        <a:xfrm>
          <a:off x="0" y="0"/>
          <a:ext cx="0" cy="0"/>
          <a:chOff x="0" y="0"/>
          <a:chExt cx="0" cy="0"/>
        </a:xfrm>
      </p:grpSpPr>
      <p:sp>
        <p:nvSpPr>
          <p:cNvPr id="93" name="TextBox 11">
            <a:extLst>
              <a:ext uri="{FF2B5EF4-FFF2-40B4-BE49-F238E27FC236}">
                <a16:creationId xmlns:a16="http://schemas.microsoft.com/office/drawing/2014/main" id="{B3C584EE-FC30-4565-8847-63DD2BC517DA}"/>
              </a:ext>
            </a:extLst>
          </p:cNvPr>
          <p:cNvSpPr txBox="1"/>
          <p:nvPr userDrawn="1"/>
        </p:nvSpPr>
        <p:spPr>
          <a:xfrm rot="348275">
            <a:off x="10050130" y="2634587"/>
            <a:ext cx="1250218" cy="1015663"/>
          </a:xfrm>
          <a:prstGeom prst="rect">
            <a:avLst/>
          </a:prstGeom>
          <a:noFill/>
        </p:spPr>
        <p:txBody>
          <a:bodyPr wrap="square" rtlCol="0">
            <a:spAutoFit/>
          </a:bodyPr>
          <a:lstStyle/>
          <a:p>
            <a:pPr lvl="0" algn="ctr">
              <a:defRPr/>
            </a:pPr>
            <a:r>
              <a:rPr lang="en-US" sz="6000" b="1">
                <a:solidFill>
                  <a:schemeClr val="accent3"/>
                </a:solidFill>
                <a:latin typeface="Noto Sans" panose="020B0502040504020204" pitchFamily="34"/>
                <a:ea typeface="Noto Sans" panose="020B0502040504020204" pitchFamily="34"/>
                <a:cs typeface="Noto Sans" panose="020B0502040504020204" pitchFamily="34"/>
              </a:rPr>
              <a:t>4</a:t>
            </a:r>
            <a:endParaRPr lang="en-GB" sz="6000" b="1">
              <a:solidFill>
                <a:schemeClr val="accent3"/>
              </a:solidFill>
              <a:latin typeface="Noto Sans" panose="020B0502040504020204" pitchFamily="34"/>
              <a:ea typeface="Noto Sans" panose="020B0502040504020204" pitchFamily="34"/>
              <a:cs typeface="Noto Sans" panose="020B0502040504020204" pitchFamily="34"/>
            </a:endParaRPr>
          </a:p>
        </p:txBody>
      </p:sp>
      <p:sp>
        <p:nvSpPr>
          <p:cNvPr id="92" name="TextBox 11">
            <a:extLst>
              <a:ext uri="{FF2B5EF4-FFF2-40B4-BE49-F238E27FC236}">
                <a16:creationId xmlns:a16="http://schemas.microsoft.com/office/drawing/2014/main" id="{9EBD61A7-A262-4962-B6BD-9DFC8B82957F}"/>
              </a:ext>
            </a:extLst>
          </p:cNvPr>
          <p:cNvSpPr txBox="1"/>
          <p:nvPr userDrawn="1"/>
        </p:nvSpPr>
        <p:spPr>
          <a:xfrm rot="21194116">
            <a:off x="9436096" y="2295063"/>
            <a:ext cx="1250218" cy="1015663"/>
          </a:xfrm>
          <a:prstGeom prst="rect">
            <a:avLst/>
          </a:prstGeom>
          <a:noFill/>
        </p:spPr>
        <p:txBody>
          <a:bodyPr wrap="square" rtlCol="0">
            <a:spAutoFit/>
          </a:bodyPr>
          <a:lstStyle/>
          <a:p>
            <a:pPr lvl="0" algn="ctr">
              <a:defRPr/>
            </a:pPr>
            <a:r>
              <a:rPr lang="en-US" sz="6000" b="1">
                <a:solidFill>
                  <a:schemeClr val="accent5"/>
                </a:solidFill>
                <a:latin typeface="Noto Sans" panose="020B0502040504020204" pitchFamily="34"/>
                <a:ea typeface="Noto Sans" panose="020B0502040504020204" pitchFamily="34"/>
                <a:cs typeface="Noto Sans" panose="020B0502040504020204" pitchFamily="34"/>
              </a:rPr>
              <a:t>3</a:t>
            </a:r>
            <a:endParaRPr lang="en-GB" sz="6000" b="1">
              <a:solidFill>
                <a:schemeClr val="accent5"/>
              </a:solidFill>
              <a:latin typeface="Noto Sans" panose="020B0502040504020204" pitchFamily="34"/>
              <a:ea typeface="Noto Sans" panose="020B0502040504020204" pitchFamily="34"/>
              <a:cs typeface="Noto Sans" panose="020B0502040504020204" pitchFamily="34"/>
            </a:endParaRPr>
          </a:p>
        </p:txBody>
      </p:sp>
      <p:sp>
        <p:nvSpPr>
          <p:cNvPr id="2" name="Titel 1">
            <a:extLst>
              <a:ext uri="{FF2B5EF4-FFF2-40B4-BE49-F238E27FC236}">
                <a16:creationId xmlns:a16="http://schemas.microsoft.com/office/drawing/2014/main" id="{4DD0EB8A-FB38-4881-93E0-434A5A0AB95C}"/>
              </a:ext>
            </a:extLst>
          </p:cNvPr>
          <p:cNvSpPr>
            <a:spLocks noGrp="1"/>
          </p:cNvSpPr>
          <p:nvPr>
            <p:ph type="title"/>
          </p:nvPr>
        </p:nvSpPr>
        <p:spPr/>
        <p:txBody>
          <a:bodyPr/>
          <a:lstStyle>
            <a:lvl1pPr algn="ctr">
              <a:defRPr/>
            </a:lvl1pPr>
          </a:lstStyle>
          <a:p>
            <a:r>
              <a:rPr lang="de-DE"/>
              <a:t>Mastertitelformat bearbeiten</a:t>
            </a:r>
          </a:p>
        </p:txBody>
      </p:sp>
      <p:sp>
        <p:nvSpPr>
          <p:cNvPr id="4" name="Foliennummernplatzhalter 3">
            <a:extLst>
              <a:ext uri="{FF2B5EF4-FFF2-40B4-BE49-F238E27FC236}">
                <a16:creationId xmlns:a16="http://schemas.microsoft.com/office/drawing/2014/main" id="{C809CACB-3BE2-4B94-984C-1B525D241812}"/>
              </a:ext>
            </a:extLst>
          </p:cNvPr>
          <p:cNvSpPr>
            <a:spLocks noGrp="1"/>
          </p:cNvSpPr>
          <p:nvPr>
            <p:ph type="sldNum" sz="quarter" idx="11"/>
          </p:nvPr>
        </p:nvSpPr>
        <p:spPr/>
        <p:txBody>
          <a:bodyPr/>
          <a:lstStyle/>
          <a:p>
            <a:fld id="{220E9848-9980-4EE8-A594-CE72B96AA28E}" type="slidenum">
              <a:rPr lang="de-DE" smtClean="0"/>
              <a:pPr/>
              <a:t>‹Nr.›</a:t>
            </a:fld>
            <a:endParaRPr lang="de-DE"/>
          </a:p>
        </p:txBody>
      </p:sp>
      <p:sp>
        <p:nvSpPr>
          <p:cNvPr id="7" name="Oval 31">
            <a:extLst>
              <a:ext uri="{FF2B5EF4-FFF2-40B4-BE49-F238E27FC236}">
                <a16:creationId xmlns:a16="http://schemas.microsoft.com/office/drawing/2014/main" id="{805905B1-1D45-45D0-BCE7-862F39564221}"/>
              </a:ext>
            </a:extLst>
          </p:cNvPr>
          <p:cNvSpPr/>
          <p:nvPr userDrawn="1"/>
        </p:nvSpPr>
        <p:spPr>
          <a:xfrm>
            <a:off x="5209755" y="4707764"/>
            <a:ext cx="1464730" cy="1464728"/>
          </a:xfrm>
          <a:prstGeom prst="ellipse">
            <a:avLst/>
          </a:prstGeom>
          <a:solidFill>
            <a:schemeClr val="accent3">
              <a:alpha val="10000"/>
            </a:schemeClr>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23">
            <a:extLst>
              <a:ext uri="{FF2B5EF4-FFF2-40B4-BE49-F238E27FC236}">
                <a16:creationId xmlns:a16="http://schemas.microsoft.com/office/drawing/2014/main" id="{5806DBD5-2A64-447A-862C-09B024C1A81C}"/>
              </a:ext>
            </a:extLst>
          </p:cNvPr>
          <p:cNvSpPr/>
          <p:nvPr userDrawn="1"/>
        </p:nvSpPr>
        <p:spPr>
          <a:xfrm>
            <a:off x="2916373" y="4707764"/>
            <a:ext cx="1464730" cy="1464728"/>
          </a:xfrm>
          <a:prstGeom prst="ellipse">
            <a:avLst/>
          </a:prstGeom>
          <a:solidFill>
            <a:schemeClr val="accent2">
              <a:alpha val="10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16">
            <a:extLst>
              <a:ext uri="{FF2B5EF4-FFF2-40B4-BE49-F238E27FC236}">
                <a16:creationId xmlns:a16="http://schemas.microsoft.com/office/drawing/2014/main" id="{AFD9CEF3-A363-416E-98DC-362FEBCD4A34}"/>
              </a:ext>
            </a:extLst>
          </p:cNvPr>
          <p:cNvSpPr/>
          <p:nvPr userDrawn="1"/>
        </p:nvSpPr>
        <p:spPr>
          <a:xfrm>
            <a:off x="874185" y="4707764"/>
            <a:ext cx="1464730" cy="1464728"/>
          </a:xfrm>
          <a:prstGeom prst="ellipse">
            <a:avLst/>
          </a:prstGeom>
          <a:solidFill>
            <a:schemeClr val="accent2">
              <a:alpha val="10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rrow: Chevron 1">
            <a:extLst>
              <a:ext uri="{FF2B5EF4-FFF2-40B4-BE49-F238E27FC236}">
                <a16:creationId xmlns:a16="http://schemas.microsoft.com/office/drawing/2014/main" id="{C1E2D91A-CFFC-484E-8A74-63F6623E4022}"/>
              </a:ext>
            </a:extLst>
          </p:cNvPr>
          <p:cNvSpPr/>
          <p:nvPr userDrawn="1"/>
        </p:nvSpPr>
        <p:spPr>
          <a:xfrm>
            <a:off x="838200" y="3686653"/>
            <a:ext cx="1727200" cy="381000"/>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Arrow: Chevron 2">
            <a:extLst>
              <a:ext uri="{FF2B5EF4-FFF2-40B4-BE49-F238E27FC236}">
                <a16:creationId xmlns:a16="http://schemas.microsoft.com/office/drawing/2014/main" id="{41870B67-BCB4-44A6-BBC8-760B971F2D75}"/>
              </a:ext>
            </a:extLst>
          </p:cNvPr>
          <p:cNvSpPr/>
          <p:nvPr userDrawn="1"/>
        </p:nvSpPr>
        <p:spPr>
          <a:xfrm>
            <a:off x="2865570" y="3686653"/>
            <a:ext cx="1727200" cy="381000"/>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Arrow: Chevron 4">
            <a:extLst>
              <a:ext uri="{FF2B5EF4-FFF2-40B4-BE49-F238E27FC236}">
                <a16:creationId xmlns:a16="http://schemas.microsoft.com/office/drawing/2014/main" id="{23E193FA-D16D-4774-B47B-740CBCA48252}"/>
              </a:ext>
            </a:extLst>
          </p:cNvPr>
          <p:cNvSpPr/>
          <p:nvPr userDrawn="1"/>
        </p:nvSpPr>
        <p:spPr>
          <a:xfrm>
            <a:off x="5170228" y="3686653"/>
            <a:ext cx="1727200" cy="381000"/>
          </a:xfrm>
          <a:prstGeom prst="chevr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TextBox 10">
            <a:extLst>
              <a:ext uri="{FF2B5EF4-FFF2-40B4-BE49-F238E27FC236}">
                <a16:creationId xmlns:a16="http://schemas.microsoft.com/office/drawing/2014/main" id="{776BF0FE-4398-44BC-BC6E-BB8C3F4A4821}"/>
              </a:ext>
            </a:extLst>
          </p:cNvPr>
          <p:cNvSpPr txBox="1"/>
          <p:nvPr userDrawn="1"/>
        </p:nvSpPr>
        <p:spPr>
          <a:xfrm>
            <a:off x="5301463" y="2996248"/>
            <a:ext cx="1464730" cy="707886"/>
          </a:xfrm>
          <a:prstGeom prst="rect">
            <a:avLst/>
          </a:prstGeom>
          <a:noFill/>
        </p:spPr>
        <p:txBody>
          <a:bodyPr wrap="square" rtlCol="0">
            <a:spAutoFit/>
          </a:bodyPr>
          <a:lstStyle/>
          <a:p>
            <a:pPr lvl="0" algn="ctr">
              <a:defRPr/>
            </a:pPr>
            <a:r>
              <a:rPr lang="en-US" sz="4000" b="1">
                <a:latin typeface="Noto Sans" panose="020B0502040504020204" pitchFamily="34"/>
                <a:ea typeface="Noto Sans" panose="020B0502040504020204" pitchFamily="34"/>
                <a:cs typeface="Noto Sans" panose="020B0502040504020204" pitchFamily="34"/>
              </a:rPr>
              <a:t>100%</a:t>
            </a:r>
            <a:endParaRPr lang="en-GB" sz="4000" b="1">
              <a:latin typeface="Noto Sans" panose="020B0502040504020204" pitchFamily="34"/>
              <a:ea typeface="Noto Sans" panose="020B0502040504020204" pitchFamily="34"/>
              <a:cs typeface="Noto Sans" panose="020B0502040504020204" pitchFamily="34"/>
            </a:endParaRPr>
          </a:p>
        </p:txBody>
      </p:sp>
      <p:sp>
        <p:nvSpPr>
          <p:cNvPr id="23" name="TextBox 11">
            <a:extLst>
              <a:ext uri="{FF2B5EF4-FFF2-40B4-BE49-F238E27FC236}">
                <a16:creationId xmlns:a16="http://schemas.microsoft.com/office/drawing/2014/main" id="{240AAEF9-5915-4427-A256-CE1E0ACC396C}"/>
              </a:ext>
            </a:extLst>
          </p:cNvPr>
          <p:cNvSpPr txBox="1"/>
          <p:nvPr userDrawn="1"/>
        </p:nvSpPr>
        <p:spPr>
          <a:xfrm>
            <a:off x="3046219" y="2978765"/>
            <a:ext cx="1250218" cy="707886"/>
          </a:xfrm>
          <a:prstGeom prst="rect">
            <a:avLst/>
          </a:prstGeom>
          <a:noFill/>
        </p:spPr>
        <p:txBody>
          <a:bodyPr wrap="square" rtlCol="0">
            <a:spAutoFit/>
          </a:bodyPr>
          <a:lstStyle/>
          <a:p>
            <a:pPr lvl="0" algn="ctr">
              <a:defRPr/>
            </a:pPr>
            <a:r>
              <a:rPr lang="en-US" sz="4000" b="1">
                <a:latin typeface="Noto Sans" panose="020B0502040504020204" pitchFamily="34"/>
                <a:ea typeface="Noto Sans" panose="020B0502040504020204" pitchFamily="34"/>
                <a:cs typeface="Noto Sans" panose="020B0502040504020204" pitchFamily="34"/>
              </a:rPr>
              <a:t>50%</a:t>
            </a:r>
            <a:endParaRPr lang="en-GB" sz="4000" b="1">
              <a:latin typeface="Noto Sans" panose="020B0502040504020204" pitchFamily="34"/>
              <a:ea typeface="Noto Sans" panose="020B0502040504020204" pitchFamily="34"/>
              <a:cs typeface="Noto Sans" panose="020B0502040504020204" pitchFamily="34"/>
            </a:endParaRPr>
          </a:p>
        </p:txBody>
      </p:sp>
      <p:sp>
        <p:nvSpPr>
          <p:cNvPr id="24" name="TextBox 12">
            <a:extLst>
              <a:ext uri="{FF2B5EF4-FFF2-40B4-BE49-F238E27FC236}">
                <a16:creationId xmlns:a16="http://schemas.microsoft.com/office/drawing/2014/main" id="{11F94C79-540E-4C7E-9C15-19F80492BDA5}"/>
              </a:ext>
            </a:extLst>
          </p:cNvPr>
          <p:cNvSpPr txBox="1"/>
          <p:nvPr userDrawn="1"/>
        </p:nvSpPr>
        <p:spPr>
          <a:xfrm>
            <a:off x="1018850" y="2978765"/>
            <a:ext cx="1250218" cy="707886"/>
          </a:xfrm>
          <a:prstGeom prst="rect">
            <a:avLst/>
          </a:prstGeom>
          <a:noFill/>
        </p:spPr>
        <p:txBody>
          <a:bodyPr wrap="square" rtlCol="0">
            <a:spAutoFit/>
          </a:bodyPr>
          <a:lstStyle/>
          <a:p>
            <a:pPr lvl="0" algn="ctr">
              <a:defRPr/>
            </a:pPr>
            <a:r>
              <a:rPr lang="en-US" sz="4000" b="1">
                <a:latin typeface="Noto Sans" panose="020B0502040504020204" pitchFamily="34"/>
                <a:ea typeface="Noto Sans" panose="020B0502040504020204" pitchFamily="34"/>
                <a:cs typeface="Noto Sans" panose="020B0502040504020204" pitchFamily="34"/>
              </a:rPr>
              <a:t>50%</a:t>
            </a:r>
            <a:endParaRPr lang="en-GB" sz="4000" b="1">
              <a:latin typeface="Noto Sans" panose="020B0502040504020204" pitchFamily="34"/>
              <a:ea typeface="Noto Sans" panose="020B0502040504020204" pitchFamily="34"/>
              <a:cs typeface="Noto Sans" panose="020B0502040504020204" pitchFamily="34"/>
            </a:endParaRPr>
          </a:p>
        </p:txBody>
      </p:sp>
      <p:cxnSp>
        <p:nvCxnSpPr>
          <p:cNvPr id="25" name="Straight Connector 14">
            <a:extLst>
              <a:ext uri="{FF2B5EF4-FFF2-40B4-BE49-F238E27FC236}">
                <a16:creationId xmlns:a16="http://schemas.microsoft.com/office/drawing/2014/main" id="{1B0D86E1-0025-46AD-946C-B982539F02C8}"/>
              </a:ext>
            </a:extLst>
          </p:cNvPr>
          <p:cNvCxnSpPr>
            <a:cxnSpLocks/>
            <a:stCxn id="15" idx="2"/>
            <a:endCxn id="9" idx="0"/>
          </p:cNvCxnSpPr>
          <p:nvPr userDrawn="1"/>
        </p:nvCxnSpPr>
        <p:spPr>
          <a:xfrm>
            <a:off x="1606550" y="4067653"/>
            <a:ext cx="0" cy="640111"/>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6" name="Straight Connector 22">
            <a:extLst>
              <a:ext uri="{FF2B5EF4-FFF2-40B4-BE49-F238E27FC236}">
                <a16:creationId xmlns:a16="http://schemas.microsoft.com/office/drawing/2014/main" id="{4EDCAB8D-F91C-4CE4-BA9C-CF415BBAD17F}"/>
              </a:ext>
            </a:extLst>
          </p:cNvPr>
          <p:cNvCxnSpPr>
            <a:cxnSpLocks/>
            <a:stCxn id="16" idx="2"/>
            <a:endCxn id="8" idx="0"/>
          </p:cNvCxnSpPr>
          <p:nvPr userDrawn="1"/>
        </p:nvCxnSpPr>
        <p:spPr>
          <a:xfrm>
            <a:off x="3633920" y="4067653"/>
            <a:ext cx="14818" cy="640111"/>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7" name="Straight Connector 30">
            <a:extLst>
              <a:ext uri="{FF2B5EF4-FFF2-40B4-BE49-F238E27FC236}">
                <a16:creationId xmlns:a16="http://schemas.microsoft.com/office/drawing/2014/main" id="{1B804DF2-3843-4068-A8D4-C4019A1DB65A}"/>
              </a:ext>
            </a:extLst>
          </p:cNvPr>
          <p:cNvCxnSpPr>
            <a:cxnSpLocks/>
            <a:stCxn id="17" idx="2"/>
            <a:endCxn id="7" idx="0"/>
          </p:cNvCxnSpPr>
          <p:nvPr userDrawn="1"/>
        </p:nvCxnSpPr>
        <p:spPr>
          <a:xfrm>
            <a:off x="5938578" y="4067653"/>
            <a:ext cx="3542" cy="640111"/>
          </a:xfrm>
          <a:prstGeom prst="line">
            <a:avLst/>
          </a:prstGeom>
          <a:ln w="38100">
            <a:solidFill>
              <a:schemeClr val="accent3"/>
            </a:solidFill>
          </a:ln>
        </p:spPr>
        <p:style>
          <a:lnRef idx="1">
            <a:schemeClr val="accent1"/>
          </a:lnRef>
          <a:fillRef idx="0">
            <a:schemeClr val="accent1"/>
          </a:fillRef>
          <a:effectRef idx="0">
            <a:schemeClr val="accent1"/>
          </a:effectRef>
          <a:fontRef idx="minor">
            <a:schemeClr val="tx1"/>
          </a:fontRef>
        </p:style>
      </p:cxnSp>
      <p:pic>
        <p:nvPicPr>
          <p:cNvPr id="71" name="Grafik 70" descr="Kundenbewertung">
            <a:extLst>
              <a:ext uri="{FF2B5EF4-FFF2-40B4-BE49-F238E27FC236}">
                <a16:creationId xmlns:a16="http://schemas.microsoft.com/office/drawing/2014/main" id="{378BC7B1-7D72-400D-871A-4C91A2613EF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90405" y="4866152"/>
            <a:ext cx="1191714" cy="1191714"/>
          </a:xfrm>
          <a:prstGeom prst="rect">
            <a:avLst/>
          </a:prstGeom>
        </p:spPr>
      </p:pic>
      <p:pic>
        <p:nvPicPr>
          <p:cNvPr id="74" name="Grafik 73" descr="Klassenzimmer">
            <a:extLst>
              <a:ext uri="{FF2B5EF4-FFF2-40B4-BE49-F238E27FC236}">
                <a16:creationId xmlns:a16="http://schemas.microsoft.com/office/drawing/2014/main" id="{B20467AA-8CFD-43CD-8637-134A8FCBE957}"/>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101207" y="4866152"/>
            <a:ext cx="1114725" cy="1114725"/>
          </a:xfrm>
          <a:prstGeom prst="rect">
            <a:avLst/>
          </a:prstGeom>
        </p:spPr>
      </p:pic>
      <p:pic>
        <p:nvPicPr>
          <p:cNvPr id="76" name="Grafik 75" descr="Dokument">
            <a:extLst>
              <a:ext uri="{FF2B5EF4-FFF2-40B4-BE49-F238E27FC236}">
                <a16:creationId xmlns:a16="http://schemas.microsoft.com/office/drawing/2014/main" id="{139E1CB6-5895-4551-8D89-04900A176AD7}"/>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381215" y="4866152"/>
            <a:ext cx="1114725" cy="1114725"/>
          </a:xfrm>
          <a:prstGeom prst="rect">
            <a:avLst/>
          </a:prstGeom>
        </p:spPr>
      </p:pic>
      <p:sp>
        <p:nvSpPr>
          <p:cNvPr id="77" name="Arrow: Chevron 2">
            <a:extLst>
              <a:ext uri="{FF2B5EF4-FFF2-40B4-BE49-F238E27FC236}">
                <a16:creationId xmlns:a16="http://schemas.microsoft.com/office/drawing/2014/main" id="{4E42BB47-2002-4CAD-8749-EC68608A77E6}"/>
              </a:ext>
            </a:extLst>
          </p:cNvPr>
          <p:cNvSpPr/>
          <p:nvPr userDrawn="1"/>
        </p:nvSpPr>
        <p:spPr>
          <a:xfrm>
            <a:off x="874185" y="2597765"/>
            <a:ext cx="3718585" cy="381000"/>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8" name="TextBox 11">
            <a:extLst>
              <a:ext uri="{FF2B5EF4-FFF2-40B4-BE49-F238E27FC236}">
                <a16:creationId xmlns:a16="http://schemas.microsoft.com/office/drawing/2014/main" id="{D3B35312-397E-4529-99BA-D692EE09B1A1}"/>
              </a:ext>
            </a:extLst>
          </p:cNvPr>
          <p:cNvSpPr txBox="1"/>
          <p:nvPr userDrawn="1"/>
        </p:nvSpPr>
        <p:spPr>
          <a:xfrm>
            <a:off x="2108368" y="1849076"/>
            <a:ext cx="1250218" cy="707886"/>
          </a:xfrm>
          <a:prstGeom prst="rect">
            <a:avLst/>
          </a:prstGeom>
          <a:noFill/>
        </p:spPr>
        <p:txBody>
          <a:bodyPr wrap="square" rtlCol="0">
            <a:spAutoFit/>
          </a:bodyPr>
          <a:lstStyle/>
          <a:p>
            <a:pPr lvl="0" algn="ctr">
              <a:defRPr/>
            </a:pPr>
            <a:r>
              <a:rPr lang="en-US" sz="4000" b="1">
                <a:latin typeface="Noto Sans" panose="020B0502040504020204" pitchFamily="34"/>
                <a:ea typeface="Noto Sans" panose="020B0502040504020204" pitchFamily="34"/>
                <a:cs typeface="Noto Sans" panose="020B0502040504020204" pitchFamily="34"/>
              </a:rPr>
              <a:t>50%</a:t>
            </a:r>
            <a:endParaRPr lang="en-GB" sz="4000" b="1">
              <a:latin typeface="Noto Sans" panose="020B0502040504020204" pitchFamily="34"/>
              <a:ea typeface="Noto Sans" panose="020B0502040504020204" pitchFamily="34"/>
              <a:cs typeface="Noto Sans" panose="020B0502040504020204" pitchFamily="34"/>
            </a:endParaRPr>
          </a:p>
        </p:txBody>
      </p:sp>
      <p:sp>
        <p:nvSpPr>
          <p:cNvPr id="79" name="Arrow: Chevron 4">
            <a:extLst>
              <a:ext uri="{FF2B5EF4-FFF2-40B4-BE49-F238E27FC236}">
                <a16:creationId xmlns:a16="http://schemas.microsoft.com/office/drawing/2014/main" id="{5515F215-80F4-4A8D-A3A3-111A3942760C}"/>
              </a:ext>
            </a:extLst>
          </p:cNvPr>
          <p:cNvSpPr/>
          <p:nvPr userDrawn="1"/>
        </p:nvSpPr>
        <p:spPr>
          <a:xfrm>
            <a:off x="5162655" y="2597765"/>
            <a:ext cx="1727200" cy="381000"/>
          </a:xfrm>
          <a:prstGeom prst="chevr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0" name="TextBox 11">
            <a:extLst>
              <a:ext uri="{FF2B5EF4-FFF2-40B4-BE49-F238E27FC236}">
                <a16:creationId xmlns:a16="http://schemas.microsoft.com/office/drawing/2014/main" id="{6DE11414-3A69-4960-8C1B-56B7A486256E}"/>
              </a:ext>
            </a:extLst>
          </p:cNvPr>
          <p:cNvSpPr txBox="1"/>
          <p:nvPr userDrawn="1"/>
        </p:nvSpPr>
        <p:spPr>
          <a:xfrm>
            <a:off x="5470891" y="1849076"/>
            <a:ext cx="1250218" cy="707886"/>
          </a:xfrm>
          <a:prstGeom prst="rect">
            <a:avLst/>
          </a:prstGeom>
          <a:noFill/>
        </p:spPr>
        <p:txBody>
          <a:bodyPr wrap="square" rtlCol="0">
            <a:spAutoFit/>
          </a:bodyPr>
          <a:lstStyle/>
          <a:p>
            <a:pPr lvl="0" algn="ctr">
              <a:defRPr/>
            </a:pPr>
            <a:r>
              <a:rPr lang="en-US" sz="4000" b="1">
                <a:latin typeface="Noto Sans" panose="020B0502040504020204" pitchFamily="34"/>
                <a:ea typeface="Noto Sans" panose="020B0502040504020204" pitchFamily="34"/>
                <a:cs typeface="Noto Sans" panose="020B0502040504020204" pitchFamily="34"/>
              </a:rPr>
              <a:t>50%</a:t>
            </a:r>
            <a:endParaRPr lang="en-GB" sz="4000" b="1">
              <a:latin typeface="Noto Sans" panose="020B0502040504020204" pitchFamily="34"/>
              <a:ea typeface="Noto Sans" panose="020B0502040504020204" pitchFamily="34"/>
              <a:cs typeface="Noto Sans" panose="020B0502040504020204" pitchFamily="34"/>
            </a:endParaRPr>
          </a:p>
        </p:txBody>
      </p:sp>
      <p:pic>
        <p:nvPicPr>
          <p:cNvPr id="82" name="Grafik 81" descr="Megafon">
            <a:extLst>
              <a:ext uri="{FF2B5EF4-FFF2-40B4-BE49-F238E27FC236}">
                <a16:creationId xmlns:a16="http://schemas.microsoft.com/office/drawing/2014/main" id="{B5B8BAD1-776B-464C-A609-9E969B1FB296}"/>
              </a:ext>
            </a:extLst>
          </p:cNvPr>
          <p:cNvPicPr>
            <a:picLocks noChangeAspect="1"/>
          </p:cNvPicPr>
          <p:nvPr userDrawn="1"/>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20856284">
            <a:off x="7725957" y="4778182"/>
            <a:ext cx="1325562" cy="1325562"/>
          </a:xfrm>
          <a:prstGeom prst="rect">
            <a:avLst/>
          </a:prstGeom>
        </p:spPr>
      </p:pic>
      <p:sp>
        <p:nvSpPr>
          <p:cNvPr id="83" name="TextBox 11">
            <a:extLst>
              <a:ext uri="{FF2B5EF4-FFF2-40B4-BE49-F238E27FC236}">
                <a16:creationId xmlns:a16="http://schemas.microsoft.com/office/drawing/2014/main" id="{D9C3F3FC-F5BD-44C6-A294-2CF670165C29}"/>
              </a:ext>
            </a:extLst>
          </p:cNvPr>
          <p:cNvSpPr txBox="1"/>
          <p:nvPr userDrawn="1"/>
        </p:nvSpPr>
        <p:spPr>
          <a:xfrm>
            <a:off x="8281954" y="3694266"/>
            <a:ext cx="1250218" cy="1015663"/>
          </a:xfrm>
          <a:prstGeom prst="rect">
            <a:avLst/>
          </a:prstGeom>
          <a:noFill/>
        </p:spPr>
        <p:txBody>
          <a:bodyPr wrap="square" rtlCol="0">
            <a:spAutoFit/>
          </a:bodyPr>
          <a:lstStyle/>
          <a:p>
            <a:pPr lvl="0" algn="ctr">
              <a:defRPr/>
            </a:pPr>
            <a:r>
              <a:rPr lang="en-US" sz="6000" b="1">
                <a:solidFill>
                  <a:schemeClr val="accent4"/>
                </a:solidFill>
                <a:latin typeface="Noto Sans" panose="020B0502040504020204" pitchFamily="34"/>
                <a:ea typeface="Noto Sans" panose="020B0502040504020204" pitchFamily="34"/>
                <a:cs typeface="Noto Sans" panose="020B0502040504020204" pitchFamily="34"/>
              </a:rPr>
              <a:t>5</a:t>
            </a:r>
            <a:endParaRPr lang="en-GB" sz="6000" b="1">
              <a:solidFill>
                <a:schemeClr val="accent4"/>
              </a:solidFill>
              <a:latin typeface="Noto Sans" panose="020B0502040504020204" pitchFamily="34"/>
              <a:ea typeface="Noto Sans" panose="020B0502040504020204" pitchFamily="34"/>
              <a:cs typeface="Noto Sans" panose="020B0502040504020204" pitchFamily="34"/>
            </a:endParaRPr>
          </a:p>
        </p:txBody>
      </p:sp>
      <p:sp>
        <p:nvSpPr>
          <p:cNvPr id="84" name="TextBox 11">
            <a:extLst>
              <a:ext uri="{FF2B5EF4-FFF2-40B4-BE49-F238E27FC236}">
                <a16:creationId xmlns:a16="http://schemas.microsoft.com/office/drawing/2014/main" id="{FDCCA177-2DE7-4FC6-9316-AB1374E0151B}"/>
              </a:ext>
            </a:extLst>
          </p:cNvPr>
          <p:cNvSpPr txBox="1"/>
          <p:nvPr userDrawn="1"/>
        </p:nvSpPr>
        <p:spPr>
          <a:xfrm rot="520566">
            <a:off x="8752878" y="3687904"/>
            <a:ext cx="1204353" cy="1200329"/>
          </a:xfrm>
          <a:prstGeom prst="rect">
            <a:avLst/>
          </a:prstGeom>
          <a:noFill/>
        </p:spPr>
        <p:txBody>
          <a:bodyPr wrap="square" rtlCol="0">
            <a:spAutoFit/>
          </a:bodyPr>
          <a:lstStyle/>
          <a:p>
            <a:pPr lvl="0" algn="ctr">
              <a:defRPr/>
            </a:pPr>
            <a:r>
              <a:rPr lang="en-US" sz="7200" b="1">
                <a:latin typeface="Noto Sans" panose="020B0502040504020204" pitchFamily="34"/>
                <a:ea typeface="Noto Sans" panose="020B0502040504020204" pitchFamily="34"/>
                <a:cs typeface="Noto Sans" panose="020B0502040504020204" pitchFamily="34"/>
              </a:rPr>
              <a:t>1</a:t>
            </a:r>
            <a:endParaRPr lang="en-GB" sz="7200" b="1">
              <a:latin typeface="Noto Sans" panose="020B0502040504020204" pitchFamily="34"/>
              <a:ea typeface="Noto Sans" panose="020B0502040504020204" pitchFamily="34"/>
              <a:cs typeface="Noto Sans" panose="020B0502040504020204" pitchFamily="34"/>
            </a:endParaRPr>
          </a:p>
        </p:txBody>
      </p:sp>
      <p:sp>
        <p:nvSpPr>
          <p:cNvPr id="85" name="TextBox 11">
            <a:extLst>
              <a:ext uri="{FF2B5EF4-FFF2-40B4-BE49-F238E27FC236}">
                <a16:creationId xmlns:a16="http://schemas.microsoft.com/office/drawing/2014/main" id="{3800A51C-773F-4AB5-9703-2FE77AF7F83A}"/>
              </a:ext>
            </a:extLst>
          </p:cNvPr>
          <p:cNvSpPr txBox="1"/>
          <p:nvPr userDrawn="1"/>
        </p:nvSpPr>
        <p:spPr>
          <a:xfrm>
            <a:off x="9145781" y="3060861"/>
            <a:ext cx="1250218" cy="1015663"/>
          </a:xfrm>
          <a:prstGeom prst="rect">
            <a:avLst/>
          </a:prstGeom>
          <a:noFill/>
        </p:spPr>
        <p:txBody>
          <a:bodyPr wrap="square" rtlCol="0">
            <a:spAutoFit/>
          </a:bodyPr>
          <a:lstStyle/>
          <a:p>
            <a:pPr lvl="0" algn="ctr">
              <a:defRPr/>
            </a:pPr>
            <a:r>
              <a:rPr lang="en-US" sz="6000" b="1">
                <a:latin typeface="Noto Sans" panose="020B0502040504020204" pitchFamily="34"/>
                <a:ea typeface="Noto Sans" panose="020B0502040504020204" pitchFamily="34"/>
                <a:cs typeface="Noto Sans" panose="020B0502040504020204" pitchFamily="34"/>
              </a:rPr>
              <a:t>2</a:t>
            </a:r>
            <a:endParaRPr lang="en-GB" sz="6000" b="1">
              <a:latin typeface="Noto Sans" panose="020B0502040504020204" pitchFamily="34"/>
              <a:ea typeface="Noto Sans" panose="020B0502040504020204" pitchFamily="34"/>
              <a:cs typeface="Noto Sans" panose="020B0502040504020204" pitchFamily="34"/>
            </a:endParaRPr>
          </a:p>
        </p:txBody>
      </p:sp>
      <p:sp>
        <p:nvSpPr>
          <p:cNvPr id="86" name="TextBox 11">
            <a:extLst>
              <a:ext uri="{FF2B5EF4-FFF2-40B4-BE49-F238E27FC236}">
                <a16:creationId xmlns:a16="http://schemas.microsoft.com/office/drawing/2014/main" id="{AA52D351-47CE-4C50-9754-6DB65369EC7E}"/>
              </a:ext>
            </a:extLst>
          </p:cNvPr>
          <p:cNvSpPr txBox="1"/>
          <p:nvPr userDrawn="1"/>
        </p:nvSpPr>
        <p:spPr>
          <a:xfrm rot="21194116">
            <a:off x="8583709" y="3027128"/>
            <a:ext cx="1250218" cy="1015663"/>
          </a:xfrm>
          <a:prstGeom prst="rect">
            <a:avLst/>
          </a:prstGeom>
          <a:noFill/>
        </p:spPr>
        <p:txBody>
          <a:bodyPr wrap="square" rtlCol="0">
            <a:spAutoFit/>
          </a:bodyPr>
          <a:lstStyle/>
          <a:p>
            <a:pPr lvl="0" algn="ctr">
              <a:defRPr/>
            </a:pPr>
            <a:r>
              <a:rPr lang="en-US" sz="6000" b="1">
                <a:solidFill>
                  <a:schemeClr val="tx2"/>
                </a:solidFill>
                <a:latin typeface="Noto Sans" panose="020B0502040504020204" pitchFamily="34"/>
                <a:ea typeface="Noto Sans" panose="020B0502040504020204" pitchFamily="34"/>
                <a:cs typeface="Noto Sans" panose="020B0502040504020204" pitchFamily="34"/>
              </a:rPr>
              <a:t>3</a:t>
            </a:r>
            <a:endParaRPr lang="en-GB" sz="6000" b="1">
              <a:solidFill>
                <a:schemeClr val="tx2"/>
              </a:solidFill>
              <a:latin typeface="Noto Sans" panose="020B0502040504020204" pitchFamily="34"/>
              <a:ea typeface="Noto Sans" panose="020B0502040504020204" pitchFamily="34"/>
              <a:cs typeface="Noto Sans" panose="020B0502040504020204" pitchFamily="34"/>
            </a:endParaRPr>
          </a:p>
        </p:txBody>
      </p:sp>
      <p:sp>
        <p:nvSpPr>
          <p:cNvPr id="87" name="TextBox 11">
            <a:extLst>
              <a:ext uri="{FF2B5EF4-FFF2-40B4-BE49-F238E27FC236}">
                <a16:creationId xmlns:a16="http://schemas.microsoft.com/office/drawing/2014/main" id="{E06CB8BC-BF68-46A9-BBB9-4CE5F5C45D45}"/>
              </a:ext>
            </a:extLst>
          </p:cNvPr>
          <p:cNvSpPr txBox="1"/>
          <p:nvPr userDrawn="1"/>
        </p:nvSpPr>
        <p:spPr>
          <a:xfrm>
            <a:off x="9326430" y="3835125"/>
            <a:ext cx="1250218" cy="1015663"/>
          </a:xfrm>
          <a:prstGeom prst="rect">
            <a:avLst/>
          </a:prstGeom>
          <a:noFill/>
        </p:spPr>
        <p:txBody>
          <a:bodyPr wrap="square" rtlCol="0">
            <a:spAutoFit/>
          </a:bodyPr>
          <a:lstStyle/>
          <a:p>
            <a:pPr lvl="0" algn="ctr">
              <a:defRPr/>
            </a:pPr>
            <a:r>
              <a:rPr lang="en-US" sz="6000" b="1">
                <a:solidFill>
                  <a:schemeClr val="accent2"/>
                </a:solidFill>
                <a:latin typeface="Noto Sans" panose="020B0502040504020204" pitchFamily="34"/>
                <a:ea typeface="Noto Sans" panose="020B0502040504020204" pitchFamily="34"/>
                <a:cs typeface="Noto Sans" panose="020B0502040504020204" pitchFamily="34"/>
              </a:rPr>
              <a:t>4</a:t>
            </a:r>
            <a:endParaRPr lang="en-GB" sz="6000" b="1">
              <a:solidFill>
                <a:schemeClr val="accent2"/>
              </a:solidFill>
              <a:latin typeface="Noto Sans" panose="020B0502040504020204" pitchFamily="34"/>
              <a:ea typeface="Noto Sans" panose="020B0502040504020204" pitchFamily="34"/>
              <a:cs typeface="Noto Sans" panose="020B0502040504020204" pitchFamily="34"/>
            </a:endParaRPr>
          </a:p>
        </p:txBody>
      </p:sp>
      <p:sp>
        <p:nvSpPr>
          <p:cNvPr id="88" name="TextBox 11">
            <a:extLst>
              <a:ext uri="{FF2B5EF4-FFF2-40B4-BE49-F238E27FC236}">
                <a16:creationId xmlns:a16="http://schemas.microsoft.com/office/drawing/2014/main" id="{A2BBFFCE-2DFD-4F13-AEA5-D15127C2B1BD}"/>
              </a:ext>
            </a:extLst>
          </p:cNvPr>
          <p:cNvSpPr txBox="1"/>
          <p:nvPr userDrawn="1"/>
        </p:nvSpPr>
        <p:spPr>
          <a:xfrm rot="21087425">
            <a:off x="8732179" y="4549119"/>
            <a:ext cx="1250218" cy="1015663"/>
          </a:xfrm>
          <a:prstGeom prst="rect">
            <a:avLst/>
          </a:prstGeom>
          <a:noFill/>
        </p:spPr>
        <p:txBody>
          <a:bodyPr wrap="square" rtlCol="0">
            <a:spAutoFit/>
          </a:bodyPr>
          <a:lstStyle/>
          <a:p>
            <a:pPr lvl="0" algn="ctr">
              <a:defRPr/>
            </a:pPr>
            <a:r>
              <a:rPr lang="en-US" sz="6000" b="1">
                <a:solidFill>
                  <a:schemeClr val="accent5"/>
                </a:solidFill>
                <a:latin typeface="Noto Sans" panose="020B0502040504020204" pitchFamily="34"/>
                <a:ea typeface="Noto Sans" panose="020B0502040504020204" pitchFamily="34"/>
                <a:cs typeface="Noto Sans" panose="020B0502040504020204" pitchFamily="34"/>
              </a:rPr>
              <a:t>6</a:t>
            </a:r>
            <a:endParaRPr lang="en-GB" sz="6000" b="1">
              <a:solidFill>
                <a:schemeClr val="accent5"/>
              </a:solidFill>
              <a:latin typeface="Noto Sans" panose="020B0502040504020204" pitchFamily="34"/>
              <a:ea typeface="Noto Sans" panose="020B0502040504020204" pitchFamily="34"/>
              <a:cs typeface="Noto Sans" panose="020B0502040504020204" pitchFamily="34"/>
            </a:endParaRPr>
          </a:p>
        </p:txBody>
      </p:sp>
      <p:sp>
        <p:nvSpPr>
          <p:cNvPr id="89" name="TextBox 11">
            <a:extLst>
              <a:ext uri="{FF2B5EF4-FFF2-40B4-BE49-F238E27FC236}">
                <a16:creationId xmlns:a16="http://schemas.microsoft.com/office/drawing/2014/main" id="{092C82E8-04EC-4C4A-9498-E459E71B5388}"/>
              </a:ext>
            </a:extLst>
          </p:cNvPr>
          <p:cNvSpPr txBox="1"/>
          <p:nvPr userDrawn="1"/>
        </p:nvSpPr>
        <p:spPr>
          <a:xfrm>
            <a:off x="9593328" y="2907245"/>
            <a:ext cx="1250218" cy="769441"/>
          </a:xfrm>
          <a:prstGeom prst="rect">
            <a:avLst/>
          </a:prstGeom>
          <a:noFill/>
        </p:spPr>
        <p:txBody>
          <a:bodyPr wrap="square" rtlCol="0">
            <a:spAutoFit/>
          </a:bodyPr>
          <a:lstStyle/>
          <a:p>
            <a:pPr lvl="0" algn="ctr">
              <a:defRPr/>
            </a:pPr>
            <a:r>
              <a:rPr lang="en-US" sz="4400" b="1">
                <a:solidFill>
                  <a:schemeClr val="tx2"/>
                </a:solidFill>
                <a:latin typeface="Noto Sans" panose="020B0502040504020204" pitchFamily="34"/>
                <a:ea typeface="Noto Sans" panose="020B0502040504020204" pitchFamily="34"/>
                <a:cs typeface="Noto Sans" panose="020B0502040504020204" pitchFamily="34"/>
              </a:rPr>
              <a:t>5</a:t>
            </a:r>
            <a:endParaRPr lang="en-GB" sz="4400" b="1">
              <a:solidFill>
                <a:schemeClr val="tx2"/>
              </a:solidFill>
              <a:latin typeface="Noto Sans" panose="020B0502040504020204" pitchFamily="34"/>
              <a:ea typeface="Noto Sans" panose="020B0502040504020204" pitchFamily="34"/>
              <a:cs typeface="Noto Sans" panose="020B0502040504020204" pitchFamily="34"/>
            </a:endParaRPr>
          </a:p>
        </p:txBody>
      </p:sp>
      <p:sp>
        <p:nvSpPr>
          <p:cNvPr id="90" name="TextBox 11">
            <a:extLst>
              <a:ext uri="{FF2B5EF4-FFF2-40B4-BE49-F238E27FC236}">
                <a16:creationId xmlns:a16="http://schemas.microsoft.com/office/drawing/2014/main" id="{068A575C-49AE-45AE-B4B8-9FEE798583DC}"/>
              </a:ext>
            </a:extLst>
          </p:cNvPr>
          <p:cNvSpPr txBox="1"/>
          <p:nvPr userDrawn="1"/>
        </p:nvSpPr>
        <p:spPr>
          <a:xfrm rot="20917398">
            <a:off x="9019752" y="2587217"/>
            <a:ext cx="1204353" cy="830997"/>
          </a:xfrm>
          <a:prstGeom prst="rect">
            <a:avLst/>
          </a:prstGeom>
          <a:noFill/>
        </p:spPr>
        <p:txBody>
          <a:bodyPr wrap="square" rtlCol="0">
            <a:spAutoFit/>
          </a:bodyPr>
          <a:lstStyle/>
          <a:p>
            <a:pPr lvl="0" algn="ctr">
              <a:defRPr/>
            </a:pPr>
            <a:r>
              <a:rPr lang="en-US" sz="4800" b="1">
                <a:solidFill>
                  <a:schemeClr val="accent1"/>
                </a:solidFill>
                <a:latin typeface="Noto Sans" panose="020B0502040504020204" pitchFamily="34"/>
                <a:ea typeface="Noto Sans" panose="020B0502040504020204" pitchFamily="34"/>
                <a:cs typeface="Noto Sans" panose="020B0502040504020204" pitchFamily="34"/>
              </a:rPr>
              <a:t>1</a:t>
            </a:r>
            <a:endParaRPr lang="en-GB" sz="4800" b="1">
              <a:solidFill>
                <a:schemeClr val="accent1"/>
              </a:solidFill>
              <a:latin typeface="Noto Sans" panose="020B0502040504020204" pitchFamily="34"/>
              <a:ea typeface="Noto Sans" panose="020B0502040504020204" pitchFamily="34"/>
              <a:cs typeface="Noto Sans" panose="020B0502040504020204" pitchFamily="34"/>
            </a:endParaRPr>
          </a:p>
        </p:txBody>
      </p:sp>
      <p:sp>
        <p:nvSpPr>
          <p:cNvPr id="91" name="TextBox 11">
            <a:extLst>
              <a:ext uri="{FF2B5EF4-FFF2-40B4-BE49-F238E27FC236}">
                <a16:creationId xmlns:a16="http://schemas.microsoft.com/office/drawing/2014/main" id="{089D2E19-B952-4248-A7A5-E8E70D0452AA}"/>
              </a:ext>
            </a:extLst>
          </p:cNvPr>
          <p:cNvSpPr txBox="1"/>
          <p:nvPr userDrawn="1"/>
        </p:nvSpPr>
        <p:spPr>
          <a:xfrm>
            <a:off x="8292765" y="4512071"/>
            <a:ext cx="1250218" cy="769441"/>
          </a:xfrm>
          <a:prstGeom prst="rect">
            <a:avLst/>
          </a:prstGeom>
          <a:noFill/>
        </p:spPr>
        <p:txBody>
          <a:bodyPr wrap="square" rtlCol="0">
            <a:spAutoFit/>
          </a:bodyPr>
          <a:lstStyle/>
          <a:p>
            <a:pPr lvl="0" algn="ctr">
              <a:defRPr/>
            </a:pPr>
            <a:r>
              <a:rPr lang="en-US" sz="4400" b="1">
                <a:solidFill>
                  <a:schemeClr val="accent3"/>
                </a:solidFill>
                <a:latin typeface="Noto Sans" panose="020B0502040504020204" pitchFamily="34"/>
                <a:ea typeface="Noto Sans" panose="020B0502040504020204" pitchFamily="34"/>
                <a:cs typeface="Noto Sans" panose="020B0502040504020204" pitchFamily="34"/>
              </a:rPr>
              <a:t>2</a:t>
            </a:r>
            <a:endParaRPr lang="en-GB" sz="4400" b="1">
              <a:solidFill>
                <a:schemeClr val="accent3"/>
              </a:solidFill>
              <a:latin typeface="Noto Sans" panose="020B0502040504020204" pitchFamily="34"/>
              <a:ea typeface="Noto Sans" panose="020B0502040504020204" pitchFamily="34"/>
              <a:cs typeface="Noto Sans" panose="020B0502040504020204" pitchFamily="34"/>
            </a:endParaRPr>
          </a:p>
        </p:txBody>
      </p:sp>
      <p:sp>
        <p:nvSpPr>
          <p:cNvPr id="94" name="TextBox 11">
            <a:extLst>
              <a:ext uri="{FF2B5EF4-FFF2-40B4-BE49-F238E27FC236}">
                <a16:creationId xmlns:a16="http://schemas.microsoft.com/office/drawing/2014/main" id="{326865C0-4A59-41EE-947A-BFDC387AD5F3}"/>
              </a:ext>
            </a:extLst>
          </p:cNvPr>
          <p:cNvSpPr txBox="1"/>
          <p:nvPr userDrawn="1"/>
        </p:nvSpPr>
        <p:spPr>
          <a:xfrm rot="21087425">
            <a:off x="9648240" y="3337334"/>
            <a:ext cx="1250218" cy="1015663"/>
          </a:xfrm>
          <a:prstGeom prst="rect">
            <a:avLst/>
          </a:prstGeom>
          <a:noFill/>
        </p:spPr>
        <p:txBody>
          <a:bodyPr wrap="square" rtlCol="0">
            <a:spAutoFit/>
          </a:bodyPr>
          <a:lstStyle/>
          <a:p>
            <a:pPr lvl="0" algn="ctr">
              <a:defRPr/>
            </a:pPr>
            <a:r>
              <a:rPr lang="en-US" sz="6000" b="1">
                <a:solidFill>
                  <a:schemeClr val="accent1"/>
                </a:solidFill>
                <a:latin typeface="Noto Sans" panose="020B0502040504020204" pitchFamily="34"/>
                <a:ea typeface="Noto Sans" panose="020B0502040504020204" pitchFamily="34"/>
                <a:cs typeface="Noto Sans" panose="020B0502040504020204" pitchFamily="34"/>
              </a:rPr>
              <a:t>6</a:t>
            </a:r>
            <a:endParaRPr lang="en-GB" sz="6000" b="1">
              <a:solidFill>
                <a:schemeClr val="accent1"/>
              </a:solidFill>
              <a:latin typeface="Noto Sans" panose="020B0502040504020204" pitchFamily="34"/>
              <a:ea typeface="Noto Sans" panose="020B0502040504020204" pitchFamily="34"/>
              <a:cs typeface="Noto Sans" panose="020B0502040504020204" pitchFamily="34"/>
            </a:endParaRPr>
          </a:p>
        </p:txBody>
      </p:sp>
      <p:sp>
        <p:nvSpPr>
          <p:cNvPr id="95" name="TextBox 11">
            <a:extLst>
              <a:ext uri="{FF2B5EF4-FFF2-40B4-BE49-F238E27FC236}">
                <a16:creationId xmlns:a16="http://schemas.microsoft.com/office/drawing/2014/main" id="{BD488534-5AD7-4AEA-A2AA-DD07D03F0A83}"/>
              </a:ext>
            </a:extLst>
          </p:cNvPr>
          <p:cNvSpPr txBox="1"/>
          <p:nvPr userDrawn="1"/>
        </p:nvSpPr>
        <p:spPr>
          <a:xfrm rot="721930">
            <a:off x="9685458" y="4213525"/>
            <a:ext cx="1250218" cy="1015663"/>
          </a:xfrm>
          <a:prstGeom prst="rect">
            <a:avLst/>
          </a:prstGeom>
          <a:noFill/>
        </p:spPr>
        <p:txBody>
          <a:bodyPr wrap="square" rtlCol="0">
            <a:spAutoFit/>
          </a:bodyPr>
          <a:lstStyle/>
          <a:p>
            <a:pPr lvl="0" algn="ctr">
              <a:defRPr/>
            </a:pPr>
            <a:r>
              <a:rPr lang="en-US" sz="6000" b="1">
                <a:solidFill>
                  <a:schemeClr val="accent5"/>
                </a:solidFill>
                <a:latin typeface="Noto Sans" panose="020B0502040504020204" pitchFamily="34"/>
                <a:ea typeface="Noto Sans" panose="020B0502040504020204" pitchFamily="34"/>
                <a:cs typeface="Noto Sans" panose="020B0502040504020204" pitchFamily="34"/>
              </a:rPr>
              <a:t>3</a:t>
            </a:r>
            <a:endParaRPr lang="en-GB" sz="6000" b="1">
              <a:solidFill>
                <a:schemeClr val="accent5"/>
              </a:solidFill>
              <a:latin typeface="Noto Sans" panose="020B0502040504020204" pitchFamily="34"/>
              <a:ea typeface="Noto Sans" panose="020B0502040504020204" pitchFamily="34"/>
              <a:cs typeface="Noto Sans" panose="020B0502040504020204" pitchFamily="34"/>
            </a:endParaRPr>
          </a:p>
        </p:txBody>
      </p:sp>
      <p:sp>
        <p:nvSpPr>
          <p:cNvPr id="96" name="TextBox 11">
            <a:extLst>
              <a:ext uri="{FF2B5EF4-FFF2-40B4-BE49-F238E27FC236}">
                <a16:creationId xmlns:a16="http://schemas.microsoft.com/office/drawing/2014/main" id="{940D4CF5-13D0-46C1-A8E5-5367A8309F72}"/>
              </a:ext>
            </a:extLst>
          </p:cNvPr>
          <p:cNvSpPr txBox="1"/>
          <p:nvPr userDrawn="1"/>
        </p:nvSpPr>
        <p:spPr>
          <a:xfrm rot="1127814">
            <a:off x="9918254" y="2140658"/>
            <a:ext cx="1250218" cy="1015663"/>
          </a:xfrm>
          <a:prstGeom prst="rect">
            <a:avLst/>
          </a:prstGeom>
          <a:noFill/>
        </p:spPr>
        <p:txBody>
          <a:bodyPr wrap="square" rtlCol="0">
            <a:spAutoFit/>
          </a:bodyPr>
          <a:lstStyle/>
          <a:p>
            <a:pPr lvl="0" algn="ctr">
              <a:defRPr/>
            </a:pPr>
            <a:r>
              <a:rPr lang="en-US" sz="6000" b="1">
                <a:solidFill>
                  <a:schemeClr val="accent4"/>
                </a:solidFill>
                <a:latin typeface="Noto Sans" panose="020B0502040504020204" pitchFamily="34"/>
                <a:ea typeface="Noto Sans" panose="020B0502040504020204" pitchFamily="34"/>
                <a:cs typeface="Noto Sans" panose="020B0502040504020204" pitchFamily="34"/>
              </a:rPr>
              <a:t>2</a:t>
            </a:r>
            <a:endParaRPr lang="en-GB" sz="6000" b="1">
              <a:solidFill>
                <a:schemeClr val="accent4"/>
              </a:solidFill>
              <a:latin typeface="Noto Sans" panose="020B0502040504020204" pitchFamily="34"/>
              <a:ea typeface="Noto Sans" panose="020B0502040504020204" pitchFamily="34"/>
              <a:cs typeface="Noto Sans" panose="020B0502040504020204" pitchFamily="34"/>
            </a:endParaRPr>
          </a:p>
        </p:txBody>
      </p:sp>
      <p:sp>
        <p:nvSpPr>
          <p:cNvPr id="97" name="TextBox 11">
            <a:extLst>
              <a:ext uri="{FF2B5EF4-FFF2-40B4-BE49-F238E27FC236}">
                <a16:creationId xmlns:a16="http://schemas.microsoft.com/office/drawing/2014/main" id="{CA7C23C2-F2C5-4FBD-9F5A-49CE409D584D}"/>
              </a:ext>
            </a:extLst>
          </p:cNvPr>
          <p:cNvSpPr txBox="1"/>
          <p:nvPr userDrawn="1"/>
        </p:nvSpPr>
        <p:spPr>
          <a:xfrm rot="1127814">
            <a:off x="10156616" y="3243953"/>
            <a:ext cx="1250218" cy="1015663"/>
          </a:xfrm>
          <a:prstGeom prst="rect">
            <a:avLst/>
          </a:prstGeom>
          <a:noFill/>
        </p:spPr>
        <p:txBody>
          <a:bodyPr wrap="square" rtlCol="0">
            <a:spAutoFit/>
          </a:bodyPr>
          <a:lstStyle/>
          <a:p>
            <a:pPr lvl="0" algn="ctr">
              <a:defRPr/>
            </a:pPr>
            <a:r>
              <a:rPr lang="en-US" sz="6000" b="1">
                <a:solidFill>
                  <a:schemeClr val="accent2"/>
                </a:solidFill>
                <a:latin typeface="Noto Sans" panose="020B0502040504020204" pitchFamily="34"/>
                <a:ea typeface="Noto Sans" panose="020B0502040504020204" pitchFamily="34"/>
                <a:cs typeface="Noto Sans" panose="020B0502040504020204" pitchFamily="34"/>
              </a:rPr>
              <a:t>4</a:t>
            </a:r>
            <a:endParaRPr lang="en-GB" sz="6000" b="1">
              <a:solidFill>
                <a:schemeClr val="accent2"/>
              </a:solidFill>
              <a:latin typeface="Noto Sans" panose="020B0502040504020204" pitchFamily="34"/>
              <a:ea typeface="Noto Sans" panose="020B0502040504020204" pitchFamily="34"/>
              <a:cs typeface="Noto Sans" panose="020B0502040504020204" pitchFamily="34"/>
            </a:endParaRPr>
          </a:p>
        </p:txBody>
      </p:sp>
      <p:sp>
        <p:nvSpPr>
          <p:cNvPr id="98" name="TextBox 11">
            <a:extLst>
              <a:ext uri="{FF2B5EF4-FFF2-40B4-BE49-F238E27FC236}">
                <a16:creationId xmlns:a16="http://schemas.microsoft.com/office/drawing/2014/main" id="{362303C7-B976-4395-B521-A83693D1BE4C}"/>
              </a:ext>
            </a:extLst>
          </p:cNvPr>
          <p:cNvSpPr txBox="1"/>
          <p:nvPr userDrawn="1"/>
        </p:nvSpPr>
        <p:spPr>
          <a:xfrm rot="1127814">
            <a:off x="9936447" y="3912640"/>
            <a:ext cx="1250218" cy="769441"/>
          </a:xfrm>
          <a:prstGeom prst="rect">
            <a:avLst/>
          </a:prstGeom>
          <a:noFill/>
        </p:spPr>
        <p:txBody>
          <a:bodyPr wrap="square" rtlCol="0">
            <a:spAutoFit/>
          </a:bodyPr>
          <a:lstStyle/>
          <a:p>
            <a:pPr lvl="0" algn="ctr">
              <a:defRPr/>
            </a:pPr>
            <a:r>
              <a:rPr lang="en-US" sz="4400" b="1">
                <a:solidFill>
                  <a:schemeClr val="tx2"/>
                </a:solidFill>
                <a:latin typeface="Noto Sans" panose="020B0502040504020204" pitchFamily="34"/>
                <a:ea typeface="Noto Sans" panose="020B0502040504020204" pitchFamily="34"/>
                <a:cs typeface="Noto Sans" panose="020B0502040504020204" pitchFamily="34"/>
              </a:rPr>
              <a:t>5</a:t>
            </a:r>
            <a:endParaRPr lang="en-GB" sz="4400" b="1">
              <a:solidFill>
                <a:schemeClr val="tx2"/>
              </a:solidFill>
              <a:latin typeface="Noto Sans" panose="020B0502040504020204" pitchFamily="34"/>
              <a:ea typeface="Noto Sans" panose="020B0502040504020204" pitchFamily="34"/>
              <a:cs typeface="Noto Sans" panose="020B0502040504020204" pitchFamily="34"/>
            </a:endParaRPr>
          </a:p>
        </p:txBody>
      </p:sp>
      <p:sp>
        <p:nvSpPr>
          <p:cNvPr id="99" name="TextBox 11">
            <a:extLst>
              <a:ext uri="{FF2B5EF4-FFF2-40B4-BE49-F238E27FC236}">
                <a16:creationId xmlns:a16="http://schemas.microsoft.com/office/drawing/2014/main" id="{ED8D3EF3-7FFB-4BE6-93B1-FB96464C1385}"/>
              </a:ext>
            </a:extLst>
          </p:cNvPr>
          <p:cNvSpPr txBox="1"/>
          <p:nvPr userDrawn="1"/>
        </p:nvSpPr>
        <p:spPr>
          <a:xfrm rot="445212">
            <a:off x="9269114" y="4505679"/>
            <a:ext cx="1204353" cy="830997"/>
          </a:xfrm>
          <a:prstGeom prst="rect">
            <a:avLst/>
          </a:prstGeom>
          <a:noFill/>
        </p:spPr>
        <p:txBody>
          <a:bodyPr wrap="square" rtlCol="0">
            <a:spAutoFit/>
          </a:bodyPr>
          <a:lstStyle/>
          <a:p>
            <a:pPr lvl="0" algn="ctr">
              <a:defRPr/>
            </a:pPr>
            <a:r>
              <a:rPr lang="en-US" sz="4800" b="1">
                <a:solidFill>
                  <a:schemeClr val="accent1"/>
                </a:solidFill>
                <a:latin typeface="Noto Sans" panose="020B0502040504020204" pitchFamily="34"/>
                <a:ea typeface="Noto Sans" panose="020B0502040504020204" pitchFamily="34"/>
                <a:cs typeface="Noto Sans" panose="020B0502040504020204" pitchFamily="34"/>
              </a:rPr>
              <a:t>1</a:t>
            </a:r>
            <a:endParaRPr lang="en-GB" sz="4800" b="1">
              <a:solidFill>
                <a:schemeClr val="accent1"/>
              </a:solidFill>
              <a:latin typeface="Noto Sans" panose="020B0502040504020204" pitchFamily="34"/>
              <a:ea typeface="Noto Sans" panose="020B0502040504020204" pitchFamily="34"/>
              <a:cs typeface="Noto Sans" panose="020B0502040504020204" pitchFamily="34"/>
            </a:endParaRPr>
          </a:p>
        </p:txBody>
      </p:sp>
      <p:sp>
        <p:nvSpPr>
          <p:cNvPr id="100" name="TextBox 11">
            <a:extLst>
              <a:ext uri="{FF2B5EF4-FFF2-40B4-BE49-F238E27FC236}">
                <a16:creationId xmlns:a16="http://schemas.microsoft.com/office/drawing/2014/main" id="{F0844B4D-FF2F-447C-9178-3955249C0EE2}"/>
              </a:ext>
            </a:extLst>
          </p:cNvPr>
          <p:cNvSpPr txBox="1"/>
          <p:nvPr userDrawn="1"/>
        </p:nvSpPr>
        <p:spPr>
          <a:xfrm rot="1583738">
            <a:off x="9690014" y="1830972"/>
            <a:ext cx="1204353" cy="830997"/>
          </a:xfrm>
          <a:prstGeom prst="rect">
            <a:avLst/>
          </a:prstGeom>
          <a:noFill/>
        </p:spPr>
        <p:txBody>
          <a:bodyPr wrap="square" rtlCol="0">
            <a:spAutoFit/>
          </a:bodyPr>
          <a:lstStyle/>
          <a:p>
            <a:pPr lvl="0" algn="ctr">
              <a:defRPr/>
            </a:pPr>
            <a:r>
              <a:rPr lang="en-US" sz="4800" b="1">
                <a:latin typeface="Noto Sans" panose="020B0502040504020204" pitchFamily="34"/>
                <a:ea typeface="Noto Sans" panose="020B0502040504020204" pitchFamily="34"/>
                <a:cs typeface="Noto Sans" panose="020B0502040504020204" pitchFamily="34"/>
              </a:rPr>
              <a:t>1</a:t>
            </a:r>
            <a:endParaRPr lang="en-GB" sz="4800" b="1">
              <a:latin typeface="Noto Sans" panose="020B0502040504020204" pitchFamily="34"/>
              <a:ea typeface="Noto Sans" panose="020B0502040504020204" pitchFamily="34"/>
              <a:cs typeface="Noto Sans" panose="020B0502040504020204" pitchFamily="34"/>
            </a:endParaRPr>
          </a:p>
        </p:txBody>
      </p:sp>
      <p:sp>
        <p:nvSpPr>
          <p:cNvPr id="101" name="TextBox 11">
            <a:extLst>
              <a:ext uri="{FF2B5EF4-FFF2-40B4-BE49-F238E27FC236}">
                <a16:creationId xmlns:a16="http://schemas.microsoft.com/office/drawing/2014/main" id="{ACA32453-E3F6-46FA-B599-83DF4E0C9EDE}"/>
              </a:ext>
            </a:extLst>
          </p:cNvPr>
          <p:cNvSpPr txBox="1"/>
          <p:nvPr userDrawn="1"/>
        </p:nvSpPr>
        <p:spPr>
          <a:xfrm rot="657288">
            <a:off x="10481113" y="2145881"/>
            <a:ext cx="1250218" cy="1015663"/>
          </a:xfrm>
          <a:prstGeom prst="rect">
            <a:avLst/>
          </a:prstGeom>
          <a:noFill/>
        </p:spPr>
        <p:txBody>
          <a:bodyPr wrap="square" rtlCol="0">
            <a:spAutoFit/>
          </a:bodyPr>
          <a:lstStyle/>
          <a:p>
            <a:pPr lvl="0" algn="ctr">
              <a:defRPr/>
            </a:pPr>
            <a:r>
              <a:rPr lang="en-US" sz="6000" b="1">
                <a:solidFill>
                  <a:schemeClr val="tx2"/>
                </a:solidFill>
                <a:latin typeface="Noto Sans" panose="020B0502040504020204" pitchFamily="34"/>
                <a:ea typeface="Noto Sans" panose="020B0502040504020204" pitchFamily="34"/>
                <a:cs typeface="Noto Sans" panose="020B0502040504020204" pitchFamily="34"/>
              </a:rPr>
              <a:t>3</a:t>
            </a:r>
            <a:endParaRPr lang="en-GB" sz="6000" b="1">
              <a:solidFill>
                <a:schemeClr val="tx2"/>
              </a:solidFill>
              <a:latin typeface="Noto Sans" panose="020B0502040504020204" pitchFamily="34"/>
              <a:ea typeface="Noto Sans" panose="020B0502040504020204" pitchFamily="34"/>
              <a:cs typeface="Noto Sans" panose="020B0502040504020204" pitchFamily="34"/>
            </a:endParaRPr>
          </a:p>
        </p:txBody>
      </p:sp>
      <p:sp>
        <p:nvSpPr>
          <p:cNvPr id="102" name="TextBox 11">
            <a:extLst>
              <a:ext uri="{FF2B5EF4-FFF2-40B4-BE49-F238E27FC236}">
                <a16:creationId xmlns:a16="http://schemas.microsoft.com/office/drawing/2014/main" id="{B03FAC37-2694-4F59-B03C-D2DFB6154A3E}"/>
              </a:ext>
            </a:extLst>
          </p:cNvPr>
          <p:cNvSpPr txBox="1"/>
          <p:nvPr userDrawn="1"/>
        </p:nvSpPr>
        <p:spPr>
          <a:xfrm rot="20623654">
            <a:off x="10500175" y="2895119"/>
            <a:ext cx="1250218" cy="769441"/>
          </a:xfrm>
          <a:prstGeom prst="rect">
            <a:avLst/>
          </a:prstGeom>
          <a:noFill/>
        </p:spPr>
        <p:txBody>
          <a:bodyPr wrap="square" rtlCol="0">
            <a:spAutoFit/>
          </a:bodyPr>
          <a:lstStyle/>
          <a:p>
            <a:pPr lvl="0" algn="ctr">
              <a:defRPr/>
            </a:pPr>
            <a:r>
              <a:rPr lang="en-US" sz="4400" b="1">
                <a:solidFill>
                  <a:schemeClr val="accent5"/>
                </a:solidFill>
                <a:latin typeface="Noto Sans" panose="020B0502040504020204" pitchFamily="34"/>
                <a:ea typeface="Noto Sans" panose="020B0502040504020204" pitchFamily="34"/>
                <a:cs typeface="Noto Sans" panose="020B0502040504020204" pitchFamily="34"/>
              </a:rPr>
              <a:t>6</a:t>
            </a:r>
            <a:endParaRPr lang="en-GB" sz="4400" b="1">
              <a:solidFill>
                <a:schemeClr val="accent5"/>
              </a:solidFill>
              <a:latin typeface="Noto Sans" panose="020B0502040504020204" pitchFamily="34"/>
              <a:ea typeface="Noto Sans" panose="020B0502040504020204" pitchFamily="34"/>
              <a:cs typeface="Noto Sans" panose="020B0502040504020204" pitchFamily="34"/>
            </a:endParaRPr>
          </a:p>
        </p:txBody>
      </p:sp>
      <p:sp>
        <p:nvSpPr>
          <p:cNvPr id="103" name="TextBox 11">
            <a:extLst>
              <a:ext uri="{FF2B5EF4-FFF2-40B4-BE49-F238E27FC236}">
                <a16:creationId xmlns:a16="http://schemas.microsoft.com/office/drawing/2014/main" id="{EED9575E-4EDC-402F-8440-63EA39DA73B1}"/>
              </a:ext>
            </a:extLst>
          </p:cNvPr>
          <p:cNvSpPr txBox="1"/>
          <p:nvPr userDrawn="1"/>
        </p:nvSpPr>
        <p:spPr>
          <a:xfrm rot="1063172">
            <a:off x="8627164" y="2552970"/>
            <a:ext cx="1250218" cy="769441"/>
          </a:xfrm>
          <a:prstGeom prst="rect">
            <a:avLst/>
          </a:prstGeom>
          <a:noFill/>
        </p:spPr>
        <p:txBody>
          <a:bodyPr wrap="square" rtlCol="0">
            <a:spAutoFit/>
          </a:bodyPr>
          <a:lstStyle/>
          <a:p>
            <a:pPr lvl="0" algn="ctr">
              <a:defRPr/>
            </a:pPr>
            <a:r>
              <a:rPr lang="en-US" sz="4400" b="1">
                <a:solidFill>
                  <a:schemeClr val="accent3"/>
                </a:solidFill>
                <a:latin typeface="Noto Sans" panose="020B0502040504020204" pitchFamily="34"/>
                <a:ea typeface="Noto Sans" panose="020B0502040504020204" pitchFamily="34"/>
                <a:cs typeface="Noto Sans" panose="020B0502040504020204" pitchFamily="34"/>
              </a:rPr>
              <a:t>2</a:t>
            </a:r>
            <a:endParaRPr lang="en-GB" sz="4400" b="1">
              <a:solidFill>
                <a:schemeClr val="accent3"/>
              </a:solidFill>
              <a:latin typeface="Noto Sans" panose="020B0502040504020204" pitchFamily="34"/>
              <a:ea typeface="Noto Sans" panose="020B0502040504020204" pitchFamily="34"/>
              <a:cs typeface="Noto Sans" panose="020B0502040504020204" pitchFamily="34"/>
            </a:endParaRPr>
          </a:p>
        </p:txBody>
      </p:sp>
      <p:sp>
        <p:nvSpPr>
          <p:cNvPr id="104" name="TextBox 11">
            <a:extLst>
              <a:ext uri="{FF2B5EF4-FFF2-40B4-BE49-F238E27FC236}">
                <a16:creationId xmlns:a16="http://schemas.microsoft.com/office/drawing/2014/main" id="{33FCD7CA-7BF3-4B66-9B8C-2996D31CBB2E}"/>
              </a:ext>
            </a:extLst>
          </p:cNvPr>
          <p:cNvSpPr txBox="1"/>
          <p:nvPr userDrawn="1"/>
        </p:nvSpPr>
        <p:spPr>
          <a:xfrm rot="20234781">
            <a:off x="10036635" y="4453363"/>
            <a:ext cx="1250218" cy="1015663"/>
          </a:xfrm>
          <a:prstGeom prst="rect">
            <a:avLst/>
          </a:prstGeom>
          <a:noFill/>
        </p:spPr>
        <p:txBody>
          <a:bodyPr wrap="square" rtlCol="0">
            <a:spAutoFit/>
          </a:bodyPr>
          <a:lstStyle/>
          <a:p>
            <a:pPr lvl="0" algn="ctr">
              <a:defRPr/>
            </a:pPr>
            <a:r>
              <a:rPr lang="en-US" sz="6000" b="1">
                <a:solidFill>
                  <a:schemeClr val="accent3"/>
                </a:solidFill>
                <a:latin typeface="Noto Sans" panose="020B0502040504020204" pitchFamily="34"/>
                <a:ea typeface="Noto Sans" panose="020B0502040504020204" pitchFamily="34"/>
                <a:cs typeface="Noto Sans" panose="020B0502040504020204" pitchFamily="34"/>
              </a:rPr>
              <a:t>4</a:t>
            </a:r>
            <a:endParaRPr lang="en-GB" sz="6000" b="1">
              <a:solidFill>
                <a:schemeClr val="accent3"/>
              </a:solidFill>
              <a:latin typeface="Noto Sans" panose="020B0502040504020204" pitchFamily="34"/>
              <a:ea typeface="Noto Sans" panose="020B0502040504020204" pitchFamily="34"/>
              <a:cs typeface="Noto Sans" panose="020B0502040504020204" pitchFamily="34"/>
            </a:endParaRPr>
          </a:p>
        </p:txBody>
      </p:sp>
      <p:sp>
        <p:nvSpPr>
          <p:cNvPr id="105" name="TextBox 11">
            <a:extLst>
              <a:ext uri="{FF2B5EF4-FFF2-40B4-BE49-F238E27FC236}">
                <a16:creationId xmlns:a16="http://schemas.microsoft.com/office/drawing/2014/main" id="{20294935-4986-46E4-8027-D1738B69D4AA}"/>
              </a:ext>
            </a:extLst>
          </p:cNvPr>
          <p:cNvSpPr txBox="1"/>
          <p:nvPr userDrawn="1"/>
        </p:nvSpPr>
        <p:spPr>
          <a:xfrm rot="19886506">
            <a:off x="10292692" y="4114485"/>
            <a:ext cx="1250218" cy="769441"/>
          </a:xfrm>
          <a:prstGeom prst="rect">
            <a:avLst/>
          </a:prstGeom>
          <a:noFill/>
        </p:spPr>
        <p:txBody>
          <a:bodyPr wrap="square" rtlCol="0">
            <a:spAutoFit/>
          </a:bodyPr>
          <a:lstStyle/>
          <a:p>
            <a:pPr lvl="0" algn="ctr">
              <a:defRPr/>
            </a:pPr>
            <a:r>
              <a:rPr lang="en-US" sz="4400" b="1">
                <a:solidFill>
                  <a:schemeClr val="tx2"/>
                </a:solidFill>
                <a:latin typeface="Noto Sans" panose="020B0502040504020204" pitchFamily="34"/>
                <a:ea typeface="Noto Sans" panose="020B0502040504020204" pitchFamily="34"/>
                <a:cs typeface="Noto Sans" panose="020B0502040504020204" pitchFamily="34"/>
              </a:rPr>
              <a:t>5</a:t>
            </a:r>
            <a:endParaRPr lang="en-GB" sz="4400" b="1">
              <a:solidFill>
                <a:schemeClr val="tx2"/>
              </a:solidFill>
              <a:latin typeface="Noto Sans" panose="020B0502040504020204" pitchFamily="34"/>
              <a:ea typeface="Noto Sans" panose="020B0502040504020204" pitchFamily="34"/>
              <a:cs typeface="Noto Sans" panose="020B0502040504020204" pitchFamily="34"/>
            </a:endParaRPr>
          </a:p>
        </p:txBody>
      </p:sp>
      <p:sp>
        <p:nvSpPr>
          <p:cNvPr id="106" name="TextBox 11">
            <a:extLst>
              <a:ext uri="{FF2B5EF4-FFF2-40B4-BE49-F238E27FC236}">
                <a16:creationId xmlns:a16="http://schemas.microsoft.com/office/drawing/2014/main" id="{2E94FA5A-7145-45A7-8798-6FB2E95349A0}"/>
              </a:ext>
            </a:extLst>
          </p:cNvPr>
          <p:cNvSpPr txBox="1"/>
          <p:nvPr userDrawn="1"/>
        </p:nvSpPr>
        <p:spPr>
          <a:xfrm rot="19373931">
            <a:off x="10581370" y="3568040"/>
            <a:ext cx="1250218" cy="1015663"/>
          </a:xfrm>
          <a:prstGeom prst="rect">
            <a:avLst/>
          </a:prstGeom>
          <a:noFill/>
        </p:spPr>
        <p:txBody>
          <a:bodyPr wrap="square" rtlCol="0">
            <a:spAutoFit/>
          </a:bodyPr>
          <a:lstStyle/>
          <a:p>
            <a:pPr lvl="0" algn="ctr">
              <a:defRPr/>
            </a:pPr>
            <a:r>
              <a:rPr lang="en-US" sz="6000" b="1">
                <a:solidFill>
                  <a:schemeClr val="accent1"/>
                </a:solidFill>
                <a:latin typeface="Noto Sans" panose="020B0502040504020204" pitchFamily="34"/>
                <a:ea typeface="Noto Sans" panose="020B0502040504020204" pitchFamily="34"/>
                <a:cs typeface="Noto Sans" panose="020B0502040504020204" pitchFamily="34"/>
              </a:rPr>
              <a:t>6</a:t>
            </a:r>
            <a:endParaRPr lang="en-GB" sz="6000" b="1">
              <a:solidFill>
                <a:schemeClr val="accent1"/>
              </a:solidFill>
              <a:latin typeface="Noto Sans" panose="020B0502040504020204" pitchFamily="34"/>
              <a:ea typeface="Noto Sans" panose="020B0502040504020204" pitchFamily="34"/>
              <a:cs typeface="Noto Sans" panose="020B0502040504020204" pitchFamily="34"/>
            </a:endParaRPr>
          </a:p>
        </p:txBody>
      </p:sp>
      <p:sp>
        <p:nvSpPr>
          <p:cNvPr id="107" name="TextBox 11">
            <a:extLst>
              <a:ext uri="{FF2B5EF4-FFF2-40B4-BE49-F238E27FC236}">
                <a16:creationId xmlns:a16="http://schemas.microsoft.com/office/drawing/2014/main" id="{D4F2D679-32E5-4170-8D58-CAC5797E5AC7}"/>
              </a:ext>
            </a:extLst>
          </p:cNvPr>
          <p:cNvSpPr txBox="1"/>
          <p:nvPr userDrawn="1"/>
        </p:nvSpPr>
        <p:spPr>
          <a:xfrm rot="20608436">
            <a:off x="9531724" y="4933299"/>
            <a:ext cx="1250218" cy="769441"/>
          </a:xfrm>
          <a:prstGeom prst="rect">
            <a:avLst/>
          </a:prstGeom>
          <a:noFill/>
        </p:spPr>
        <p:txBody>
          <a:bodyPr wrap="square" rtlCol="0">
            <a:spAutoFit/>
          </a:bodyPr>
          <a:lstStyle/>
          <a:p>
            <a:pPr lvl="0" algn="ctr">
              <a:defRPr/>
            </a:pPr>
            <a:r>
              <a:rPr lang="en-US" sz="4400" b="1">
                <a:solidFill>
                  <a:schemeClr val="accent1"/>
                </a:solidFill>
                <a:latin typeface="Noto Sans" panose="020B0502040504020204" pitchFamily="34"/>
                <a:ea typeface="Noto Sans" panose="020B0502040504020204" pitchFamily="34"/>
                <a:cs typeface="Noto Sans" panose="020B0502040504020204" pitchFamily="34"/>
              </a:rPr>
              <a:t>3</a:t>
            </a:r>
            <a:endParaRPr lang="en-GB" sz="4400" b="1">
              <a:solidFill>
                <a:schemeClr val="accent1"/>
              </a:solidFill>
              <a:latin typeface="Noto Sans" panose="020B0502040504020204" pitchFamily="34"/>
              <a:ea typeface="Noto Sans" panose="020B0502040504020204" pitchFamily="34"/>
              <a:cs typeface="Noto Sans" panose="020B0502040504020204" pitchFamily="34"/>
            </a:endParaRPr>
          </a:p>
        </p:txBody>
      </p:sp>
      <p:sp>
        <p:nvSpPr>
          <p:cNvPr id="108" name="TextBox 11">
            <a:extLst>
              <a:ext uri="{FF2B5EF4-FFF2-40B4-BE49-F238E27FC236}">
                <a16:creationId xmlns:a16="http://schemas.microsoft.com/office/drawing/2014/main" id="{B36BB101-6192-46EF-9A2C-E695D2FDEEAF}"/>
              </a:ext>
            </a:extLst>
          </p:cNvPr>
          <p:cNvSpPr txBox="1"/>
          <p:nvPr userDrawn="1"/>
        </p:nvSpPr>
        <p:spPr>
          <a:xfrm rot="21014320">
            <a:off x="9057557" y="5020400"/>
            <a:ext cx="1250218" cy="1015663"/>
          </a:xfrm>
          <a:prstGeom prst="rect">
            <a:avLst/>
          </a:prstGeom>
          <a:noFill/>
        </p:spPr>
        <p:txBody>
          <a:bodyPr wrap="square" rtlCol="0">
            <a:spAutoFit/>
          </a:bodyPr>
          <a:lstStyle/>
          <a:p>
            <a:pPr lvl="0" algn="ctr">
              <a:defRPr/>
            </a:pPr>
            <a:r>
              <a:rPr lang="en-US" sz="6000" b="1">
                <a:solidFill>
                  <a:schemeClr val="accent2"/>
                </a:solidFill>
                <a:latin typeface="Noto Sans" panose="020B0502040504020204" pitchFamily="34"/>
                <a:ea typeface="Noto Sans" panose="020B0502040504020204" pitchFamily="34"/>
                <a:cs typeface="Noto Sans" panose="020B0502040504020204" pitchFamily="34"/>
              </a:rPr>
              <a:t>4</a:t>
            </a:r>
            <a:endParaRPr lang="en-GB" sz="6000" b="1">
              <a:solidFill>
                <a:schemeClr val="accent2"/>
              </a:solidFill>
              <a:latin typeface="Noto Sans" panose="020B0502040504020204" pitchFamily="34"/>
              <a:ea typeface="Noto Sans" panose="020B0502040504020204" pitchFamily="34"/>
              <a:cs typeface="Noto Sans" panose="020B0502040504020204" pitchFamily="34"/>
            </a:endParaRPr>
          </a:p>
        </p:txBody>
      </p:sp>
      <p:sp>
        <p:nvSpPr>
          <p:cNvPr id="109" name="TextBox 11">
            <a:extLst>
              <a:ext uri="{FF2B5EF4-FFF2-40B4-BE49-F238E27FC236}">
                <a16:creationId xmlns:a16="http://schemas.microsoft.com/office/drawing/2014/main" id="{1261ED57-EDB3-4137-96BF-2D2B8E9A0E62}"/>
              </a:ext>
            </a:extLst>
          </p:cNvPr>
          <p:cNvSpPr txBox="1"/>
          <p:nvPr userDrawn="1"/>
        </p:nvSpPr>
        <p:spPr>
          <a:xfrm rot="21014320">
            <a:off x="9071024" y="2072799"/>
            <a:ext cx="1250218" cy="769441"/>
          </a:xfrm>
          <a:prstGeom prst="rect">
            <a:avLst/>
          </a:prstGeom>
          <a:noFill/>
        </p:spPr>
        <p:txBody>
          <a:bodyPr wrap="square" rtlCol="0">
            <a:spAutoFit/>
          </a:bodyPr>
          <a:lstStyle/>
          <a:p>
            <a:pPr lvl="0" algn="ctr">
              <a:defRPr/>
            </a:pPr>
            <a:r>
              <a:rPr lang="en-US" sz="4400" b="1">
                <a:solidFill>
                  <a:schemeClr val="tx2"/>
                </a:solidFill>
                <a:latin typeface="Noto Sans" panose="020B0502040504020204" pitchFamily="34"/>
                <a:ea typeface="Noto Sans" panose="020B0502040504020204" pitchFamily="34"/>
                <a:cs typeface="Noto Sans" panose="020B0502040504020204" pitchFamily="34"/>
              </a:rPr>
              <a:t>5</a:t>
            </a:r>
            <a:endParaRPr lang="en-GB" sz="4400" b="1">
              <a:solidFill>
                <a:schemeClr val="tx2"/>
              </a:solidFill>
              <a:latin typeface="Noto Sans" panose="020B0502040504020204" pitchFamily="34"/>
              <a:ea typeface="Noto Sans" panose="020B0502040504020204" pitchFamily="34"/>
              <a:cs typeface="Noto Sans" panose="020B0502040504020204" pitchFamily="34"/>
            </a:endParaRPr>
          </a:p>
        </p:txBody>
      </p:sp>
      <p:sp>
        <p:nvSpPr>
          <p:cNvPr id="110" name="TextBox 11">
            <a:extLst>
              <a:ext uri="{FF2B5EF4-FFF2-40B4-BE49-F238E27FC236}">
                <a16:creationId xmlns:a16="http://schemas.microsoft.com/office/drawing/2014/main" id="{29E6AA6A-43CF-4793-B3D2-24316DC9B730}"/>
              </a:ext>
            </a:extLst>
          </p:cNvPr>
          <p:cNvSpPr txBox="1"/>
          <p:nvPr userDrawn="1"/>
        </p:nvSpPr>
        <p:spPr>
          <a:xfrm rot="1583738">
            <a:off x="10811166" y="3151562"/>
            <a:ext cx="1204353" cy="830997"/>
          </a:xfrm>
          <a:prstGeom prst="rect">
            <a:avLst/>
          </a:prstGeom>
          <a:noFill/>
        </p:spPr>
        <p:txBody>
          <a:bodyPr wrap="square" rtlCol="0">
            <a:spAutoFit/>
          </a:bodyPr>
          <a:lstStyle/>
          <a:p>
            <a:pPr lvl="0" algn="ctr">
              <a:defRPr/>
            </a:pPr>
            <a:r>
              <a:rPr lang="en-US" sz="4800" b="1">
                <a:solidFill>
                  <a:schemeClr val="accent3"/>
                </a:solidFill>
                <a:latin typeface="Noto Sans" panose="020B0502040504020204" pitchFamily="34"/>
                <a:ea typeface="Noto Sans" panose="020B0502040504020204" pitchFamily="34"/>
                <a:cs typeface="Noto Sans" panose="020B0502040504020204" pitchFamily="34"/>
              </a:rPr>
              <a:t>1</a:t>
            </a:r>
            <a:endParaRPr lang="en-GB" sz="4800" b="1">
              <a:solidFill>
                <a:schemeClr val="accent3"/>
              </a:solidFill>
              <a:latin typeface="Noto Sans" panose="020B0502040504020204" pitchFamily="34"/>
              <a:ea typeface="Noto Sans" panose="020B0502040504020204" pitchFamily="34"/>
              <a:cs typeface="Noto Sans" panose="020B0502040504020204" pitchFamily="34"/>
            </a:endParaRPr>
          </a:p>
        </p:txBody>
      </p:sp>
      <p:sp>
        <p:nvSpPr>
          <p:cNvPr id="111" name="Rectangle 24">
            <a:extLst>
              <a:ext uri="{FF2B5EF4-FFF2-40B4-BE49-F238E27FC236}">
                <a16:creationId xmlns:a16="http://schemas.microsoft.com/office/drawing/2014/main" id="{A3792CA3-F2D8-4CB4-BF38-BC6C39EB8D64}"/>
              </a:ext>
            </a:extLst>
          </p:cNvPr>
          <p:cNvSpPr/>
          <p:nvPr userDrawn="1"/>
        </p:nvSpPr>
        <p:spPr>
          <a:xfrm>
            <a:off x="0" y="6649277"/>
            <a:ext cx="12204000" cy="85285"/>
          </a:xfrm>
          <a:prstGeom prst="rect">
            <a:avLst/>
          </a:prstGeom>
          <a:solidFill>
            <a:srgbClr val="C13936"/>
          </a:solidFill>
          <a:ln>
            <a:solidFill>
              <a:srgbClr val="C139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761152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Einstieg">
    <p:spTree>
      <p:nvGrpSpPr>
        <p:cNvPr id="1" name=""/>
        <p:cNvGrpSpPr/>
        <p:nvPr/>
      </p:nvGrpSpPr>
      <p:grpSpPr>
        <a:xfrm>
          <a:off x="0" y="0"/>
          <a:ext cx="0" cy="0"/>
          <a:chOff x="0" y="0"/>
          <a:chExt cx="0" cy="0"/>
        </a:xfrm>
      </p:grpSpPr>
      <p:sp>
        <p:nvSpPr>
          <p:cNvPr id="3" name="직사각형 2">
            <a:extLst>
              <a:ext uri="{FF2B5EF4-FFF2-40B4-BE49-F238E27FC236}">
                <a16:creationId xmlns:a16="http://schemas.microsoft.com/office/drawing/2014/main" id="{B3CA5F7E-D45F-4887-AF9C-BB7E27A9C9CE}"/>
              </a:ext>
            </a:extLst>
          </p:cNvPr>
          <p:cNvSpPr/>
          <p:nvPr userDrawn="1"/>
        </p:nvSpPr>
        <p:spPr>
          <a:xfrm>
            <a:off x="673240" y="1141827"/>
            <a:ext cx="10862268" cy="5054322"/>
          </a:xfrm>
          <a:prstGeom prst="rect">
            <a:avLst/>
          </a:prstGeom>
          <a:solidFill>
            <a:srgbClr val="C139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그림 개체 틀 5">
            <a:extLst>
              <a:ext uri="{FF2B5EF4-FFF2-40B4-BE49-F238E27FC236}">
                <a16:creationId xmlns:a16="http://schemas.microsoft.com/office/drawing/2014/main" id="{1C677DB5-A9F3-459B-9D51-37160E085128}"/>
              </a:ext>
            </a:extLst>
          </p:cNvPr>
          <p:cNvSpPr>
            <a:spLocks noGrp="1"/>
          </p:cNvSpPr>
          <p:nvPr>
            <p:ph type="pic" sz="quarter" idx="12" hasCustomPrompt="1"/>
          </p:nvPr>
        </p:nvSpPr>
        <p:spPr>
          <a:xfrm>
            <a:off x="6229977" y="653142"/>
            <a:ext cx="4824557" cy="5054322"/>
          </a:xfrm>
          <a:prstGeom prst="rect">
            <a:avLst/>
          </a:prstGeom>
          <a:solidFill>
            <a:schemeClr val="bg1">
              <a:lumMod val="95000"/>
            </a:schemeClr>
          </a:solidFill>
          <a:effectLst/>
        </p:spPr>
        <p:txBody>
          <a:bodyPr wrap="square" anchor="ctr">
            <a:noAutofit/>
          </a:bodyPr>
          <a:lstStyle>
            <a:lvl1pPr marL="0" marR="0" indent="0" algn="ctr" defTabSz="914400" rtl="0" eaLnBrk="1" fontAlgn="auto" latinLnBrk="1" hangingPunct="1">
              <a:lnSpc>
                <a:spcPct val="90000"/>
              </a:lnSpc>
              <a:spcBef>
                <a:spcPts val="1000"/>
              </a:spcBef>
              <a:spcAft>
                <a:spcPts val="0"/>
              </a:spcAft>
              <a:buClrTx/>
              <a:buSzTx/>
              <a:buFontTx/>
              <a:buNone/>
              <a:tabLst/>
              <a:defRPr sz="1600"/>
            </a:lvl1pPr>
          </a:lstStyle>
          <a:p>
            <a:r>
              <a:rPr lang="en-US" altLang="ko-KR"/>
              <a:t>Your Picture Here</a:t>
            </a:r>
            <a:endParaRPr lang="ko-KR" altLang="en-US"/>
          </a:p>
        </p:txBody>
      </p:sp>
      <p:sp>
        <p:nvSpPr>
          <p:cNvPr id="8" name="Textplatzhalter 7">
            <a:extLst>
              <a:ext uri="{FF2B5EF4-FFF2-40B4-BE49-F238E27FC236}">
                <a16:creationId xmlns:a16="http://schemas.microsoft.com/office/drawing/2014/main" id="{229C1DEF-5CDB-48E2-8217-17D515D772EE}"/>
              </a:ext>
            </a:extLst>
          </p:cNvPr>
          <p:cNvSpPr>
            <a:spLocks noGrp="1"/>
          </p:cNvSpPr>
          <p:nvPr>
            <p:ph type="body" sz="quarter" idx="13"/>
          </p:nvPr>
        </p:nvSpPr>
        <p:spPr>
          <a:xfrm>
            <a:off x="1033463" y="1473200"/>
            <a:ext cx="4795837" cy="4243388"/>
          </a:xfrm>
          <a:prstGeom prst="rect">
            <a:avLst/>
          </a:prstGeom>
        </p:spPr>
        <p:txBody>
          <a:bodyPr/>
          <a:lstStyle>
            <a:lvl1pPr>
              <a:defRPr>
                <a:solidFill>
                  <a:schemeClr val="bg1"/>
                </a:solidFill>
                <a:latin typeface="Noto Sans" panose="020B0502040504020204"/>
                <a:ea typeface="Tahoma" panose="020B0604030504040204" pitchFamily="34" charset="0"/>
                <a:cs typeface="Tahoma" panose="020B0604030504040204" pitchFamily="34" charset="0"/>
              </a:defRPr>
            </a:lvl1pPr>
            <a:lvl2pPr>
              <a:defRPr>
                <a:solidFill>
                  <a:schemeClr val="bg1"/>
                </a:solidFill>
                <a:latin typeface="Noto Sans" panose="020B0502040504020204"/>
                <a:ea typeface="Tahoma" panose="020B0604030504040204" pitchFamily="34" charset="0"/>
                <a:cs typeface="Tahoma" panose="020B0604030504040204" pitchFamily="34" charset="0"/>
              </a:defRPr>
            </a:lvl2pPr>
            <a:lvl3pPr>
              <a:defRPr>
                <a:solidFill>
                  <a:schemeClr val="bg1"/>
                </a:solidFill>
                <a:latin typeface="Noto Sans" panose="020B0502040504020204"/>
                <a:ea typeface="Tahoma" panose="020B0604030504040204" pitchFamily="34" charset="0"/>
                <a:cs typeface="Tahoma" panose="020B0604030504040204" pitchFamily="34" charset="0"/>
              </a:defRPr>
            </a:lvl3pPr>
            <a:lvl4pPr>
              <a:defRPr>
                <a:solidFill>
                  <a:schemeClr val="bg1"/>
                </a:solidFill>
                <a:latin typeface="Noto Sans" panose="020B0502040504020204"/>
                <a:ea typeface="Tahoma" panose="020B0604030504040204" pitchFamily="34" charset="0"/>
                <a:cs typeface="Tahoma" panose="020B0604030504040204" pitchFamily="34" charset="0"/>
              </a:defRPr>
            </a:lvl4pPr>
            <a:lvl5pPr>
              <a:defRPr>
                <a:solidFill>
                  <a:schemeClr val="bg1"/>
                </a:solidFill>
                <a:latin typeface="Noto Sans" panose="020B0502040504020204"/>
                <a:ea typeface="Tahoma" panose="020B0604030504040204" pitchFamily="34" charset="0"/>
                <a:cs typeface="Tahoma" panose="020B0604030504040204" pitchFamily="34" charset="0"/>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9" name="Titel 8">
            <a:extLst>
              <a:ext uri="{FF2B5EF4-FFF2-40B4-BE49-F238E27FC236}">
                <a16:creationId xmlns:a16="http://schemas.microsoft.com/office/drawing/2014/main" id="{B4D777CB-FA20-4C11-8EBB-3D9D615B3A10}"/>
              </a:ext>
            </a:extLst>
          </p:cNvPr>
          <p:cNvSpPr>
            <a:spLocks noGrp="1"/>
          </p:cNvSpPr>
          <p:nvPr>
            <p:ph type="title"/>
          </p:nvPr>
        </p:nvSpPr>
        <p:spPr>
          <a:xfrm>
            <a:off x="673240" y="431801"/>
            <a:ext cx="5422760" cy="628514"/>
          </a:xfrm>
          <a:prstGeom prst="rect">
            <a:avLst/>
          </a:prstGeom>
        </p:spPr>
        <p:txBody>
          <a:bodyPr/>
          <a:lstStyle>
            <a:lvl1pPr algn="ctr">
              <a:defRPr sz="3600" i="1">
                <a:solidFill>
                  <a:srgbClr val="C00000"/>
                </a:solidFill>
                <a:latin typeface="Noto Sans" panose="020B0502040504020204"/>
                <a:ea typeface="Tahoma" panose="020B0604030504040204" pitchFamily="34" charset="0"/>
                <a:cs typeface="Tahoma" panose="020B0604030504040204" pitchFamily="34" charset="0"/>
              </a:defRPr>
            </a:lvl1pPr>
          </a:lstStyle>
          <a:p>
            <a:r>
              <a:rPr lang="de-DE"/>
              <a:t>Mastertitelformat</a:t>
            </a:r>
          </a:p>
        </p:txBody>
      </p:sp>
    </p:spTree>
    <p:extLst>
      <p:ext uri="{BB962C8B-B14F-4D97-AF65-F5344CB8AC3E}">
        <p14:creationId xmlns:p14="http://schemas.microsoft.com/office/powerpoint/2010/main" val="401754297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Zitat und Bild">
    <p:spTree>
      <p:nvGrpSpPr>
        <p:cNvPr id="1" name=""/>
        <p:cNvGrpSpPr/>
        <p:nvPr/>
      </p:nvGrpSpPr>
      <p:grpSpPr>
        <a:xfrm>
          <a:off x="0" y="0"/>
          <a:ext cx="0" cy="0"/>
          <a:chOff x="0" y="0"/>
          <a:chExt cx="0" cy="0"/>
        </a:xfrm>
      </p:grpSpPr>
      <p:sp>
        <p:nvSpPr>
          <p:cNvPr id="22" name="직사각형 21">
            <a:extLst>
              <a:ext uri="{FF2B5EF4-FFF2-40B4-BE49-F238E27FC236}">
                <a16:creationId xmlns:a16="http://schemas.microsoft.com/office/drawing/2014/main" id="{C0AD03F6-15F2-4D54-8634-F2FD4B876D5D}"/>
              </a:ext>
            </a:extLst>
          </p:cNvPr>
          <p:cNvSpPr/>
          <p:nvPr userDrawn="1"/>
        </p:nvSpPr>
        <p:spPr>
          <a:xfrm>
            <a:off x="0" y="1894645"/>
            <a:ext cx="12191999" cy="3581923"/>
          </a:xfrm>
          <a:prstGeom prst="rect">
            <a:avLst/>
          </a:prstGeom>
          <a:solidFill>
            <a:srgbClr val="C139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 name="그림 개체 틀 25">
            <a:extLst>
              <a:ext uri="{FF2B5EF4-FFF2-40B4-BE49-F238E27FC236}">
                <a16:creationId xmlns:a16="http://schemas.microsoft.com/office/drawing/2014/main" id="{FD1AC33C-0748-4865-932F-6D8BA4643ACA}"/>
              </a:ext>
            </a:extLst>
          </p:cNvPr>
          <p:cNvSpPr>
            <a:spLocks noGrp="1"/>
          </p:cNvSpPr>
          <p:nvPr>
            <p:ph type="pic" sz="quarter" idx="11" hasCustomPrompt="1"/>
          </p:nvPr>
        </p:nvSpPr>
        <p:spPr>
          <a:xfrm>
            <a:off x="4697013" y="52057"/>
            <a:ext cx="6847888" cy="6753884"/>
          </a:xfrm>
          <a:custGeom>
            <a:avLst/>
            <a:gdLst>
              <a:gd name="connsiteX0" fmla="*/ 3704348 w 6847888"/>
              <a:gd name="connsiteY0" fmla="*/ 5 h 6753884"/>
              <a:gd name="connsiteX1" fmla="*/ 4005720 w 6847888"/>
              <a:gd name="connsiteY1" fmla="*/ 361947 h 6753884"/>
              <a:gd name="connsiteX2" fmla="*/ 3756101 w 6847888"/>
              <a:gd name="connsiteY2" fmla="*/ 1075954 h 6753884"/>
              <a:gd name="connsiteX3" fmla="*/ 3808606 w 6847888"/>
              <a:gd name="connsiteY3" fmla="*/ 1408969 h 6753884"/>
              <a:gd name="connsiteX4" fmla="*/ 4102330 w 6847888"/>
              <a:gd name="connsiteY4" fmla="*/ 1405443 h 6753884"/>
              <a:gd name="connsiteX5" fmla="*/ 4189935 w 6847888"/>
              <a:gd name="connsiteY5" fmla="*/ 955591 h 6753884"/>
              <a:gd name="connsiteX6" fmla="*/ 4386903 w 6847888"/>
              <a:gd name="connsiteY6" fmla="*/ 729816 h 6753884"/>
              <a:gd name="connsiteX7" fmla="*/ 4462508 w 6847888"/>
              <a:gd name="connsiteY7" fmla="*/ 1003700 h 6753884"/>
              <a:gd name="connsiteX8" fmla="*/ 4290141 w 6847888"/>
              <a:gd name="connsiteY8" fmla="*/ 1451300 h 6753884"/>
              <a:gd name="connsiteX9" fmla="*/ 4479906 w 6847888"/>
              <a:gd name="connsiteY9" fmla="*/ 1558119 h 6753884"/>
              <a:gd name="connsiteX10" fmla="*/ 4652418 w 6847888"/>
              <a:gd name="connsiteY10" fmla="*/ 1291849 h 6753884"/>
              <a:gd name="connsiteX11" fmla="*/ 4765676 w 6847888"/>
              <a:gd name="connsiteY11" fmla="*/ 714012 h 6753884"/>
              <a:gd name="connsiteX12" fmla="*/ 4799428 w 6847888"/>
              <a:gd name="connsiteY12" fmla="*/ 394967 h 6753884"/>
              <a:gd name="connsiteX13" fmla="*/ 5004194 w 6847888"/>
              <a:gd name="connsiteY13" fmla="*/ 127002 h 6753884"/>
              <a:gd name="connsiteX14" fmla="*/ 5239118 w 6847888"/>
              <a:gd name="connsiteY14" fmla="*/ 192050 h 6753884"/>
              <a:gd name="connsiteX15" fmla="*/ 5208812 w 6847888"/>
              <a:gd name="connsiteY15" fmla="*/ 577136 h 6753884"/>
              <a:gd name="connsiteX16" fmla="*/ 4785928 w 6847888"/>
              <a:gd name="connsiteY16" fmla="*/ 1648852 h 6753884"/>
              <a:gd name="connsiteX17" fmla="*/ 5084152 w 6847888"/>
              <a:gd name="connsiteY17" fmla="*/ 1573924 h 6753884"/>
              <a:gd name="connsiteX18" fmla="*/ 5454388 w 6847888"/>
              <a:gd name="connsiteY18" fmla="*/ 1220876 h 6753884"/>
              <a:gd name="connsiteX19" fmla="*/ 5820412 w 6847888"/>
              <a:gd name="connsiteY19" fmla="*/ 791621 h 6753884"/>
              <a:gd name="connsiteX20" fmla="*/ 6488554 w 6847888"/>
              <a:gd name="connsiteY20" fmla="*/ 699901 h 6753884"/>
              <a:gd name="connsiteX21" fmla="*/ 6192287 w 6847888"/>
              <a:gd name="connsiteY21" fmla="*/ 1353942 h 6753884"/>
              <a:gd name="connsiteX22" fmla="*/ 5480803 w 6847888"/>
              <a:gd name="connsiteY22" fmla="*/ 1591998 h 6753884"/>
              <a:gd name="connsiteX23" fmla="*/ 4996546 w 6847888"/>
              <a:gd name="connsiteY23" fmla="*/ 2136796 h 6753884"/>
              <a:gd name="connsiteX24" fmla="*/ 5316970 w 6847888"/>
              <a:gd name="connsiteY24" fmla="*/ 2261685 h 6753884"/>
              <a:gd name="connsiteX25" fmla="*/ 5832552 w 6847888"/>
              <a:gd name="connsiteY25" fmla="*/ 2059893 h 6753884"/>
              <a:gd name="connsiteX26" fmla="*/ 6198284 w 6847888"/>
              <a:gd name="connsiteY26" fmla="*/ 1721240 h 6753884"/>
              <a:gd name="connsiteX27" fmla="*/ 6511057 w 6847888"/>
              <a:gd name="connsiteY27" fmla="*/ 1787139 h 6753884"/>
              <a:gd name="connsiteX28" fmla="*/ 6338392 w 6847888"/>
              <a:gd name="connsiteY28" fmla="*/ 2109428 h 6753884"/>
              <a:gd name="connsiteX29" fmla="*/ 5894660 w 6847888"/>
              <a:gd name="connsiteY29" fmla="*/ 2187178 h 6753884"/>
              <a:gd name="connsiteX30" fmla="*/ 5350720 w 6847888"/>
              <a:gd name="connsiteY30" fmla="*/ 2509611 h 6753884"/>
              <a:gd name="connsiteX31" fmla="*/ 5337966 w 6847888"/>
              <a:gd name="connsiteY31" fmla="*/ 2841924 h 6753884"/>
              <a:gd name="connsiteX32" fmla="*/ 5722747 w 6847888"/>
              <a:gd name="connsiteY32" fmla="*/ 2939991 h 6753884"/>
              <a:gd name="connsiteX33" fmla="*/ 6365545 w 6847888"/>
              <a:gd name="connsiteY33" fmla="*/ 2659891 h 6753884"/>
              <a:gd name="connsiteX34" fmla="*/ 6772825 w 6847888"/>
              <a:gd name="connsiteY34" fmla="*/ 2757962 h 6753884"/>
              <a:gd name="connsiteX35" fmla="*/ 6450302 w 6847888"/>
              <a:gd name="connsiteY35" fmla="*/ 3041588 h 6753884"/>
              <a:gd name="connsiteX36" fmla="*/ 5794002 w 6847888"/>
              <a:gd name="connsiteY36" fmla="*/ 3061344 h 6753884"/>
              <a:gd name="connsiteX37" fmla="*/ 5566884 w 6847888"/>
              <a:gd name="connsiteY37" fmla="*/ 3295578 h 6753884"/>
              <a:gd name="connsiteX38" fmla="*/ 5924786 w 6847888"/>
              <a:gd name="connsiteY38" fmla="*/ 3470206 h 6753884"/>
              <a:gd name="connsiteX39" fmla="*/ 6646448 w 6847888"/>
              <a:gd name="connsiteY39" fmla="*/ 3568310 h 6753884"/>
              <a:gd name="connsiteX40" fmla="*/ 5957990 w 6847888"/>
              <a:gd name="connsiteY40" fmla="*/ 3543273 h 6753884"/>
              <a:gd name="connsiteX41" fmla="*/ 5679994 w 6847888"/>
              <a:gd name="connsiteY41" fmla="*/ 3559455 h 6753884"/>
              <a:gd name="connsiteX42" fmla="*/ 5639035 w 6847888"/>
              <a:gd name="connsiteY42" fmla="*/ 4035837 h 6753884"/>
              <a:gd name="connsiteX43" fmla="*/ 6838762 w 6847888"/>
              <a:gd name="connsiteY43" fmla="*/ 4397663 h 6753884"/>
              <a:gd name="connsiteX44" fmla="*/ 5833001 w 6847888"/>
              <a:gd name="connsiteY44" fmla="*/ 4238897 h 6753884"/>
              <a:gd name="connsiteX45" fmla="*/ 5215709 w 6847888"/>
              <a:gd name="connsiteY45" fmla="*/ 4274451 h 6753884"/>
              <a:gd name="connsiteX46" fmla="*/ 5136502 w 6847888"/>
              <a:gd name="connsiteY46" fmla="*/ 4515036 h 6753884"/>
              <a:gd name="connsiteX47" fmla="*/ 5480660 w 6847888"/>
              <a:gd name="connsiteY47" fmla="*/ 4848320 h 6753884"/>
              <a:gd name="connsiteX48" fmla="*/ 6101276 w 6847888"/>
              <a:gd name="connsiteY48" fmla="*/ 5412584 h 6753884"/>
              <a:gd name="connsiteX49" fmla="*/ 5335310 w 6847888"/>
              <a:gd name="connsiteY49" fmla="*/ 4941769 h 6753884"/>
              <a:gd name="connsiteX50" fmla="*/ 4887530 w 6847888"/>
              <a:gd name="connsiteY50" fmla="*/ 4918188 h 6753884"/>
              <a:gd name="connsiteX51" fmla="*/ 4721424 w 6847888"/>
              <a:gd name="connsiteY51" fmla="*/ 5309901 h 6753884"/>
              <a:gd name="connsiteX52" fmla="*/ 4794693 w 6847888"/>
              <a:gd name="connsiteY52" fmla="*/ 5776368 h 6753884"/>
              <a:gd name="connsiteX53" fmla="*/ 4843214 w 6847888"/>
              <a:gd name="connsiteY53" fmla="*/ 6753302 h 6753884"/>
              <a:gd name="connsiteX54" fmla="*/ 4621620 w 6847888"/>
              <a:gd name="connsiteY54" fmla="*/ 6003373 h 6753884"/>
              <a:gd name="connsiteX55" fmla="*/ 4542910 w 6847888"/>
              <a:gd name="connsiteY55" fmla="*/ 5278318 h 6753884"/>
              <a:gd name="connsiteX56" fmla="*/ 4284891 w 6847888"/>
              <a:gd name="connsiteY56" fmla="*/ 4931956 h 6753884"/>
              <a:gd name="connsiteX57" fmla="*/ 3901613 w 6847888"/>
              <a:gd name="connsiteY57" fmla="*/ 4940185 h 6753884"/>
              <a:gd name="connsiteX58" fmla="*/ 3718599 w 6847888"/>
              <a:gd name="connsiteY58" fmla="*/ 5262629 h 6753884"/>
              <a:gd name="connsiteX59" fmla="*/ 3768102 w 6847888"/>
              <a:gd name="connsiteY59" fmla="*/ 5681014 h 6753884"/>
              <a:gd name="connsiteX60" fmla="*/ 3541585 w 6847888"/>
              <a:gd name="connsiteY60" fmla="*/ 6112805 h 6753884"/>
              <a:gd name="connsiteX61" fmla="*/ 3390074 w 6847888"/>
              <a:gd name="connsiteY61" fmla="*/ 5647148 h 6753884"/>
              <a:gd name="connsiteX62" fmla="*/ 3530334 w 6847888"/>
              <a:gd name="connsiteY62" fmla="*/ 5252751 h 6753884"/>
              <a:gd name="connsiteX63" fmla="*/ 3438078 w 6847888"/>
              <a:gd name="connsiteY63" fmla="*/ 4904921 h 6753884"/>
              <a:gd name="connsiteX64" fmla="*/ 3123805 w 6847888"/>
              <a:gd name="connsiteY64" fmla="*/ 4837894 h 6753884"/>
              <a:gd name="connsiteX65" fmla="*/ 2747277 w 6847888"/>
              <a:gd name="connsiteY65" fmla="*/ 5184314 h 6753884"/>
              <a:gd name="connsiteX66" fmla="*/ 2508759 w 6847888"/>
              <a:gd name="connsiteY66" fmla="*/ 5867983 h 6753884"/>
              <a:gd name="connsiteX67" fmla="*/ 1877212 w 6847888"/>
              <a:gd name="connsiteY67" fmla="*/ 6254619 h 6753884"/>
              <a:gd name="connsiteX68" fmla="*/ 1793956 w 6847888"/>
              <a:gd name="connsiteY68" fmla="*/ 5594938 h 6753884"/>
              <a:gd name="connsiteX69" fmla="*/ 2825282 w 6847888"/>
              <a:gd name="connsiteY69" fmla="*/ 4769457 h 6753884"/>
              <a:gd name="connsiteX70" fmla="*/ 2843283 w 6847888"/>
              <a:gd name="connsiteY70" fmla="*/ 4338371 h 6753884"/>
              <a:gd name="connsiteX71" fmla="*/ 2509509 w 6847888"/>
              <a:gd name="connsiteY71" fmla="*/ 4184563 h 6753884"/>
              <a:gd name="connsiteX72" fmla="*/ 2145732 w 6847888"/>
              <a:gd name="connsiteY72" fmla="*/ 4312267 h 6753884"/>
              <a:gd name="connsiteX73" fmla="*/ 1745953 w 6847888"/>
              <a:gd name="connsiteY73" fmla="*/ 4757462 h 6753884"/>
              <a:gd name="connsiteX74" fmla="*/ 1410678 w 6847888"/>
              <a:gd name="connsiteY74" fmla="*/ 4810378 h 6753884"/>
              <a:gd name="connsiteX75" fmla="*/ 1519436 w 6847888"/>
              <a:gd name="connsiteY75" fmla="*/ 4450552 h 6753884"/>
              <a:gd name="connsiteX76" fmla="*/ 2177235 w 6847888"/>
              <a:gd name="connsiteY76" fmla="*/ 4061094 h 6753884"/>
              <a:gd name="connsiteX77" fmla="*/ 2236489 w 6847888"/>
              <a:gd name="connsiteY77" fmla="*/ 3792989 h 6753884"/>
              <a:gd name="connsiteX78" fmla="*/ 1943218 w 6847888"/>
              <a:gd name="connsiteY78" fmla="*/ 3725256 h 6753884"/>
              <a:gd name="connsiteX79" fmla="*/ 1646195 w 6847888"/>
              <a:gd name="connsiteY79" fmla="*/ 3769000 h 6753884"/>
              <a:gd name="connsiteX80" fmla="*/ 1475933 w 6847888"/>
              <a:gd name="connsiteY80" fmla="*/ 3821210 h 6753884"/>
              <a:gd name="connsiteX81" fmla="*/ 773301 w 6847888"/>
              <a:gd name="connsiteY81" fmla="*/ 4138496 h 6753884"/>
              <a:gd name="connsiteX82" fmla="*/ 10449 w 6847888"/>
              <a:gd name="connsiteY82" fmla="*/ 4282644 h 6753884"/>
              <a:gd name="connsiteX83" fmla="*/ 698113 w 6847888"/>
              <a:gd name="connsiteY83" fmla="*/ 3885768 h 6753884"/>
              <a:gd name="connsiteX84" fmla="*/ 1569689 w 6847888"/>
              <a:gd name="connsiteY84" fmla="*/ 3693508 h 6753884"/>
              <a:gd name="connsiteX85" fmla="*/ 1871212 w 6847888"/>
              <a:gd name="connsiteY85" fmla="*/ 3598260 h 6753884"/>
              <a:gd name="connsiteX86" fmla="*/ 2129231 w 6847888"/>
              <a:gd name="connsiteY86" fmla="*/ 3361198 h 6753884"/>
              <a:gd name="connsiteX87" fmla="*/ 1946218 w 6847888"/>
              <a:gd name="connsiteY87" fmla="*/ 3168586 h 6753884"/>
              <a:gd name="connsiteX88" fmla="*/ 1078525 w 6847888"/>
              <a:gd name="connsiteY88" fmla="*/ 3261717 h 6753884"/>
              <a:gd name="connsiteX89" fmla="*/ 355264 w 6847888"/>
              <a:gd name="connsiteY89" fmla="*/ 3077920 h 6753884"/>
              <a:gd name="connsiteX90" fmla="*/ 1270418 w 6847888"/>
              <a:gd name="connsiteY90" fmla="*/ 3019717 h 6753884"/>
              <a:gd name="connsiteX91" fmla="*/ 1876462 w 6847888"/>
              <a:gd name="connsiteY91" fmla="*/ 2963274 h 6753884"/>
              <a:gd name="connsiteX92" fmla="*/ 2046289 w 6847888"/>
              <a:gd name="connsiteY92" fmla="*/ 2552361 h 6753884"/>
              <a:gd name="connsiteX93" fmla="*/ 1608020 w 6847888"/>
              <a:gd name="connsiteY93" fmla="*/ 2243943 h 6753884"/>
              <a:gd name="connsiteX94" fmla="*/ 884360 w 6847888"/>
              <a:gd name="connsiteY94" fmla="*/ 1671796 h 6753884"/>
              <a:gd name="connsiteX95" fmla="*/ 1677807 w 6847888"/>
              <a:gd name="connsiteY95" fmla="*/ 2125859 h 6753884"/>
              <a:gd name="connsiteX96" fmla="*/ 2480999 w 6847888"/>
              <a:gd name="connsiteY96" fmla="*/ 2291025 h 6753884"/>
              <a:gd name="connsiteX97" fmla="*/ 2789337 w 6847888"/>
              <a:gd name="connsiteY97" fmla="*/ 1973660 h 6753884"/>
              <a:gd name="connsiteX98" fmla="*/ 2605228 w 6847888"/>
              <a:gd name="connsiteY98" fmla="*/ 1554212 h 6753884"/>
              <a:gd name="connsiteX99" fmla="*/ 1886011 w 6847888"/>
              <a:gd name="connsiteY99" fmla="*/ 841920 h 6753884"/>
              <a:gd name="connsiteX100" fmla="*/ 2701797 w 6847888"/>
              <a:gd name="connsiteY100" fmla="*/ 1488981 h 6753884"/>
              <a:gd name="connsiteX101" fmla="*/ 3003046 w 6847888"/>
              <a:gd name="connsiteY101" fmla="*/ 1694006 h 6753884"/>
              <a:gd name="connsiteX102" fmla="*/ 3172858 w 6847888"/>
              <a:gd name="connsiteY102" fmla="*/ 1616116 h 6753884"/>
              <a:gd name="connsiteX103" fmla="*/ 3170310 w 6847888"/>
              <a:gd name="connsiteY103" fmla="*/ 1323597 h 6753884"/>
              <a:gd name="connsiteX104" fmla="*/ 2928026 w 6847888"/>
              <a:gd name="connsiteY104" fmla="*/ 677624 h 6753884"/>
              <a:gd name="connsiteX105" fmla="*/ 3225507 w 6847888"/>
              <a:gd name="connsiteY105" fmla="*/ 1291714 h 6753884"/>
              <a:gd name="connsiteX106" fmla="*/ 3426679 w 6847888"/>
              <a:gd name="connsiteY106" fmla="*/ 1486720 h 6753884"/>
              <a:gd name="connsiteX107" fmla="*/ 3527334 w 6847888"/>
              <a:gd name="connsiteY107" fmla="*/ 1399091 h 6753884"/>
              <a:gd name="connsiteX108" fmla="*/ 3537085 w 6847888"/>
              <a:gd name="connsiteY108" fmla="*/ 1104881 h 6753884"/>
              <a:gd name="connsiteX109" fmla="*/ 3372073 w 6847888"/>
              <a:gd name="connsiteY109" fmla="*/ 293510 h 6753884"/>
              <a:gd name="connsiteX110" fmla="*/ 3704348 w 6847888"/>
              <a:gd name="connsiteY110" fmla="*/ 5 h 6753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6847888" h="6753884">
                <a:moveTo>
                  <a:pt x="3704348" y="5"/>
                </a:moveTo>
                <a:cubicBezTo>
                  <a:pt x="3810646" y="-809"/>
                  <a:pt x="4026723" y="117124"/>
                  <a:pt x="4005720" y="361947"/>
                </a:cubicBezTo>
                <a:cubicBezTo>
                  <a:pt x="3986743" y="580216"/>
                  <a:pt x="3787229" y="901450"/>
                  <a:pt x="3756101" y="1075954"/>
                </a:cubicBezTo>
                <a:cubicBezTo>
                  <a:pt x="3742751" y="1176844"/>
                  <a:pt x="3745600" y="1330654"/>
                  <a:pt x="3808606" y="1408969"/>
                </a:cubicBezTo>
                <a:cubicBezTo>
                  <a:pt x="3880610" y="1486578"/>
                  <a:pt x="4030324" y="1512685"/>
                  <a:pt x="4102330" y="1405443"/>
                </a:cubicBezTo>
                <a:cubicBezTo>
                  <a:pt x="4185586" y="1287617"/>
                  <a:pt x="4206888" y="1092324"/>
                  <a:pt x="4189935" y="955591"/>
                </a:cubicBezTo>
                <a:cubicBezTo>
                  <a:pt x="4179856" y="789440"/>
                  <a:pt x="4293168" y="715308"/>
                  <a:pt x="4386903" y="729816"/>
                </a:cubicBezTo>
                <a:cubicBezTo>
                  <a:pt x="4480638" y="744325"/>
                  <a:pt x="4529242" y="877503"/>
                  <a:pt x="4462508" y="1003700"/>
                </a:cubicBezTo>
                <a:cubicBezTo>
                  <a:pt x="4392324" y="1120160"/>
                  <a:pt x="4279766" y="1338885"/>
                  <a:pt x="4290141" y="1451300"/>
                </a:cubicBezTo>
                <a:cubicBezTo>
                  <a:pt x="4288366" y="1524678"/>
                  <a:pt x="4391924" y="1561977"/>
                  <a:pt x="4479906" y="1558119"/>
                </a:cubicBezTo>
                <a:cubicBezTo>
                  <a:pt x="4599916" y="1551769"/>
                  <a:pt x="4630666" y="1394858"/>
                  <a:pt x="4652418" y="1291849"/>
                </a:cubicBezTo>
                <a:cubicBezTo>
                  <a:pt x="4692172" y="1095709"/>
                  <a:pt x="4755176" y="909446"/>
                  <a:pt x="4765676" y="714012"/>
                </a:cubicBezTo>
                <a:cubicBezTo>
                  <a:pt x="4790178" y="564532"/>
                  <a:pt x="4759676" y="492802"/>
                  <a:pt x="4799428" y="394967"/>
                </a:cubicBezTo>
                <a:cubicBezTo>
                  <a:pt x="4841432" y="238337"/>
                  <a:pt x="4931439" y="146757"/>
                  <a:pt x="5004194" y="127002"/>
                </a:cubicBezTo>
                <a:cubicBezTo>
                  <a:pt x="5150010" y="75499"/>
                  <a:pt x="5211817" y="169191"/>
                  <a:pt x="5239118" y="192050"/>
                </a:cubicBezTo>
                <a:cubicBezTo>
                  <a:pt x="5299674" y="250846"/>
                  <a:pt x="5296994" y="393292"/>
                  <a:pt x="5208812" y="577136"/>
                </a:cubicBezTo>
                <a:cubicBezTo>
                  <a:pt x="5067800" y="821536"/>
                  <a:pt x="4525658" y="1443540"/>
                  <a:pt x="4785928" y="1648852"/>
                </a:cubicBezTo>
                <a:cubicBezTo>
                  <a:pt x="4920938" y="1725051"/>
                  <a:pt x="5009743" y="1637420"/>
                  <a:pt x="5084152" y="1573924"/>
                </a:cubicBezTo>
                <a:cubicBezTo>
                  <a:pt x="5127654" y="1540058"/>
                  <a:pt x="5352230" y="1344488"/>
                  <a:pt x="5454388" y="1220876"/>
                </a:cubicBezTo>
                <a:cubicBezTo>
                  <a:pt x="5595400" y="1069185"/>
                  <a:pt x="5664252" y="970828"/>
                  <a:pt x="5820412" y="791621"/>
                </a:cubicBezTo>
                <a:cubicBezTo>
                  <a:pt x="5968922" y="636402"/>
                  <a:pt x="6229786" y="490356"/>
                  <a:pt x="6488554" y="699901"/>
                </a:cubicBezTo>
                <a:cubicBezTo>
                  <a:pt x="6742073" y="1018099"/>
                  <a:pt x="6400803" y="1304555"/>
                  <a:pt x="6192287" y="1353942"/>
                </a:cubicBezTo>
                <a:cubicBezTo>
                  <a:pt x="5889261" y="1436635"/>
                  <a:pt x="5698873" y="1491549"/>
                  <a:pt x="5480803" y="1591998"/>
                </a:cubicBezTo>
                <a:cubicBezTo>
                  <a:pt x="5253910" y="1696510"/>
                  <a:pt x="4931590" y="1809017"/>
                  <a:pt x="4996546" y="2136796"/>
                </a:cubicBezTo>
                <a:cubicBezTo>
                  <a:pt x="5046203" y="2240795"/>
                  <a:pt x="5220216" y="2280734"/>
                  <a:pt x="5316970" y="2261685"/>
                </a:cubicBezTo>
                <a:cubicBezTo>
                  <a:pt x="5465506" y="2226691"/>
                  <a:pt x="5685666" y="2149966"/>
                  <a:pt x="5832552" y="2059893"/>
                </a:cubicBezTo>
                <a:cubicBezTo>
                  <a:pt x="5944310" y="1983412"/>
                  <a:pt x="6085200" y="1766699"/>
                  <a:pt x="6198284" y="1721240"/>
                </a:cubicBezTo>
                <a:cubicBezTo>
                  <a:pt x="6311367" y="1675781"/>
                  <a:pt x="6409799" y="1653087"/>
                  <a:pt x="6511057" y="1787139"/>
                </a:cubicBezTo>
                <a:cubicBezTo>
                  <a:pt x="6586814" y="1937277"/>
                  <a:pt x="6450153" y="2050727"/>
                  <a:pt x="6338392" y="2109428"/>
                </a:cubicBezTo>
                <a:cubicBezTo>
                  <a:pt x="6216682" y="2164201"/>
                  <a:pt x="6007516" y="2152934"/>
                  <a:pt x="5894660" y="2187178"/>
                </a:cubicBezTo>
                <a:cubicBezTo>
                  <a:pt x="5781804" y="2221422"/>
                  <a:pt x="5522488" y="2346487"/>
                  <a:pt x="5350720" y="2509611"/>
                </a:cubicBezTo>
                <a:cubicBezTo>
                  <a:pt x="5241060" y="2619816"/>
                  <a:pt x="5275712" y="2737504"/>
                  <a:pt x="5337966" y="2841924"/>
                </a:cubicBezTo>
                <a:cubicBezTo>
                  <a:pt x="5400220" y="2946343"/>
                  <a:pt x="5592838" y="2982464"/>
                  <a:pt x="5722747" y="2939991"/>
                </a:cubicBezTo>
                <a:cubicBezTo>
                  <a:pt x="5947168" y="2871978"/>
                  <a:pt x="6241035" y="2686984"/>
                  <a:pt x="6365545" y="2659891"/>
                </a:cubicBezTo>
                <a:cubicBezTo>
                  <a:pt x="6512556" y="2630965"/>
                  <a:pt x="6751074" y="2582282"/>
                  <a:pt x="6772825" y="2757962"/>
                </a:cubicBezTo>
                <a:cubicBezTo>
                  <a:pt x="6792326" y="2934346"/>
                  <a:pt x="6647566" y="3011956"/>
                  <a:pt x="6450302" y="3041588"/>
                </a:cubicBezTo>
                <a:cubicBezTo>
                  <a:pt x="6314542" y="3061344"/>
                  <a:pt x="6067777" y="3008996"/>
                  <a:pt x="5794002" y="3061344"/>
                </a:cubicBezTo>
                <a:cubicBezTo>
                  <a:pt x="5694092" y="3093797"/>
                  <a:pt x="5565984" y="3135708"/>
                  <a:pt x="5566884" y="3295578"/>
                </a:cubicBezTo>
                <a:cubicBezTo>
                  <a:pt x="5584136" y="3394602"/>
                  <a:pt x="5764046" y="3461148"/>
                  <a:pt x="5924786" y="3470206"/>
                </a:cubicBezTo>
                <a:cubicBezTo>
                  <a:pt x="6241250" y="3470455"/>
                  <a:pt x="6675030" y="3353870"/>
                  <a:pt x="6646448" y="3568310"/>
                </a:cubicBezTo>
                <a:cubicBezTo>
                  <a:pt x="6606736" y="3806610"/>
                  <a:pt x="6208178" y="3558109"/>
                  <a:pt x="5957990" y="3543273"/>
                </a:cubicBezTo>
                <a:cubicBezTo>
                  <a:pt x="5890802" y="3537398"/>
                  <a:pt x="5745062" y="3544992"/>
                  <a:pt x="5679994" y="3559455"/>
                </a:cubicBezTo>
                <a:cubicBezTo>
                  <a:pt x="5453044" y="3598970"/>
                  <a:pt x="5291757" y="3892894"/>
                  <a:pt x="5639035" y="4035837"/>
                </a:cubicBezTo>
                <a:cubicBezTo>
                  <a:pt x="5961740" y="4167682"/>
                  <a:pt x="6953080" y="3913801"/>
                  <a:pt x="6838762" y="4397663"/>
                </a:cubicBezTo>
                <a:cubicBezTo>
                  <a:pt x="6705978" y="4839592"/>
                  <a:pt x="6223310" y="4344608"/>
                  <a:pt x="5833001" y="4238897"/>
                </a:cubicBezTo>
                <a:cubicBezTo>
                  <a:pt x="5646234" y="4186402"/>
                  <a:pt x="5306312" y="4159727"/>
                  <a:pt x="5215709" y="4274451"/>
                </a:cubicBezTo>
                <a:cubicBezTo>
                  <a:pt x="5163956" y="4333010"/>
                  <a:pt x="5115501" y="4416966"/>
                  <a:pt x="5136502" y="4515036"/>
                </a:cubicBezTo>
                <a:cubicBezTo>
                  <a:pt x="5159005" y="4603405"/>
                  <a:pt x="5300256" y="4745093"/>
                  <a:pt x="5480660" y="4848320"/>
                </a:cubicBezTo>
                <a:cubicBezTo>
                  <a:pt x="5689832" y="4949866"/>
                  <a:pt x="6354463" y="5164998"/>
                  <a:pt x="6101276" y="5412584"/>
                </a:cubicBezTo>
                <a:cubicBezTo>
                  <a:pt x="5865496" y="5624531"/>
                  <a:pt x="5484828" y="5051110"/>
                  <a:pt x="5335310" y="4941769"/>
                </a:cubicBezTo>
                <a:cubicBezTo>
                  <a:pt x="5119438" y="4860879"/>
                  <a:pt x="4989844" y="4856833"/>
                  <a:pt x="4887530" y="4918188"/>
                </a:cubicBezTo>
                <a:cubicBezTo>
                  <a:pt x="4794522" y="5004970"/>
                  <a:pt x="4697526" y="5071784"/>
                  <a:pt x="4721424" y="5309901"/>
                </a:cubicBezTo>
                <a:cubicBezTo>
                  <a:pt x="4755926" y="5583650"/>
                  <a:pt x="4727188" y="5504030"/>
                  <a:pt x="4794693" y="5776368"/>
                </a:cubicBezTo>
                <a:cubicBezTo>
                  <a:pt x="4904951" y="6155243"/>
                  <a:pt x="5127484" y="6709559"/>
                  <a:pt x="4843214" y="6753302"/>
                </a:cubicBezTo>
                <a:cubicBezTo>
                  <a:pt x="4588196" y="6769530"/>
                  <a:pt x="4579617" y="6445041"/>
                  <a:pt x="4621620" y="6003373"/>
                </a:cubicBezTo>
                <a:cubicBezTo>
                  <a:pt x="4647170" y="5698890"/>
                  <a:pt x="4617916" y="5550657"/>
                  <a:pt x="4542910" y="5278318"/>
                </a:cubicBezTo>
                <a:cubicBezTo>
                  <a:pt x="4468702" y="5079954"/>
                  <a:pt x="4391774" y="4988312"/>
                  <a:pt x="4284891" y="4931956"/>
                </a:cubicBezTo>
                <a:cubicBezTo>
                  <a:pt x="4178008" y="4875601"/>
                  <a:pt x="4014121" y="4892209"/>
                  <a:pt x="3901613" y="4940185"/>
                </a:cubicBezTo>
                <a:cubicBezTo>
                  <a:pt x="3743350" y="5001568"/>
                  <a:pt x="3741100" y="5120815"/>
                  <a:pt x="3718599" y="5262629"/>
                </a:cubicBezTo>
                <a:cubicBezTo>
                  <a:pt x="3709598" y="5410793"/>
                  <a:pt x="3737350" y="5450302"/>
                  <a:pt x="3768102" y="5681014"/>
                </a:cubicBezTo>
                <a:cubicBezTo>
                  <a:pt x="3780853" y="5856693"/>
                  <a:pt x="3746350" y="6098694"/>
                  <a:pt x="3541585" y="6112805"/>
                </a:cubicBezTo>
                <a:cubicBezTo>
                  <a:pt x="3324820" y="6102222"/>
                  <a:pt x="3348072" y="5776967"/>
                  <a:pt x="3390074" y="5647148"/>
                </a:cubicBezTo>
                <a:cubicBezTo>
                  <a:pt x="3432077" y="5517329"/>
                  <a:pt x="3522084" y="5376221"/>
                  <a:pt x="3530334" y="5252751"/>
                </a:cubicBezTo>
                <a:cubicBezTo>
                  <a:pt x="3538585" y="5129281"/>
                  <a:pt x="3505583" y="4974063"/>
                  <a:pt x="3438078" y="4904921"/>
                </a:cubicBezTo>
                <a:cubicBezTo>
                  <a:pt x="3370573" y="4835777"/>
                  <a:pt x="3245314" y="4820961"/>
                  <a:pt x="3123805" y="4837894"/>
                </a:cubicBezTo>
                <a:cubicBezTo>
                  <a:pt x="2952042" y="4883754"/>
                  <a:pt x="2850034" y="5012867"/>
                  <a:pt x="2747277" y="5184314"/>
                </a:cubicBezTo>
                <a:cubicBezTo>
                  <a:pt x="2644519" y="5355760"/>
                  <a:pt x="2559763" y="5625982"/>
                  <a:pt x="2508759" y="5867983"/>
                </a:cubicBezTo>
                <a:cubicBezTo>
                  <a:pt x="2460755" y="6006268"/>
                  <a:pt x="2223738" y="6403487"/>
                  <a:pt x="1877212" y="6254619"/>
                </a:cubicBezTo>
                <a:cubicBezTo>
                  <a:pt x="1636444" y="6171364"/>
                  <a:pt x="1607193" y="5793900"/>
                  <a:pt x="1793956" y="5594938"/>
                </a:cubicBezTo>
                <a:cubicBezTo>
                  <a:pt x="2088728" y="5283090"/>
                  <a:pt x="2592015" y="5170203"/>
                  <a:pt x="2825282" y="4769457"/>
                </a:cubicBezTo>
                <a:cubicBezTo>
                  <a:pt x="2918289" y="4595893"/>
                  <a:pt x="2895788" y="4435736"/>
                  <a:pt x="2843283" y="4338371"/>
                </a:cubicBezTo>
                <a:cubicBezTo>
                  <a:pt x="2790780" y="4241007"/>
                  <a:pt x="2641519" y="4190208"/>
                  <a:pt x="2509509" y="4184563"/>
                </a:cubicBezTo>
                <a:cubicBezTo>
                  <a:pt x="2358748" y="4181741"/>
                  <a:pt x="2273241" y="4217018"/>
                  <a:pt x="2145732" y="4312267"/>
                </a:cubicBezTo>
                <a:cubicBezTo>
                  <a:pt x="2018222" y="4407514"/>
                  <a:pt x="1852461" y="4674914"/>
                  <a:pt x="1745953" y="4757462"/>
                </a:cubicBezTo>
                <a:cubicBezTo>
                  <a:pt x="1658196" y="4843537"/>
                  <a:pt x="1498434" y="4878110"/>
                  <a:pt x="1410678" y="4810378"/>
                </a:cubicBezTo>
                <a:cubicBezTo>
                  <a:pt x="1280168" y="4721480"/>
                  <a:pt x="1403177" y="4498529"/>
                  <a:pt x="1519436" y="4450552"/>
                </a:cubicBezTo>
                <a:cubicBezTo>
                  <a:pt x="1787955" y="4347544"/>
                  <a:pt x="2057226" y="4170453"/>
                  <a:pt x="2177235" y="4061094"/>
                </a:cubicBezTo>
                <a:cubicBezTo>
                  <a:pt x="2297244" y="3951736"/>
                  <a:pt x="2282993" y="3869892"/>
                  <a:pt x="2236489" y="3792989"/>
                </a:cubicBezTo>
                <a:cubicBezTo>
                  <a:pt x="2154732" y="3718907"/>
                  <a:pt x="2105229" y="3718202"/>
                  <a:pt x="1943218" y="3725256"/>
                </a:cubicBezTo>
                <a:cubicBezTo>
                  <a:pt x="1769954" y="3730901"/>
                  <a:pt x="1718201" y="3759123"/>
                  <a:pt x="1646195" y="3769000"/>
                </a:cubicBezTo>
                <a:cubicBezTo>
                  <a:pt x="1589191" y="3786639"/>
                  <a:pt x="1621415" y="3759627"/>
                  <a:pt x="1475933" y="3821210"/>
                </a:cubicBezTo>
                <a:cubicBezTo>
                  <a:pt x="1330451" y="3882794"/>
                  <a:pt x="996953" y="4018334"/>
                  <a:pt x="773301" y="4138496"/>
                </a:cubicBezTo>
                <a:cubicBezTo>
                  <a:pt x="529052" y="4269722"/>
                  <a:pt x="137210" y="4545329"/>
                  <a:pt x="10449" y="4282644"/>
                </a:cubicBezTo>
                <a:cubicBezTo>
                  <a:pt x="-71518" y="4012081"/>
                  <a:pt x="344836" y="3944329"/>
                  <a:pt x="698113" y="3885768"/>
                </a:cubicBezTo>
                <a:cubicBezTo>
                  <a:pt x="971883" y="3849080"/>
                  <a:pt x="1374172" y="3741426"/>
                  <a:pt x="1569689" y="3693508"/>
                </a:cubicBezTo>
                <a:cubicBezTo>
                  <a:pt x="1765206" y="3645589"/>
                  <a:pt x="1770704" y="3640592"/>
                  <a:pt x="1871212" y="3598260"/>
                </a:cubicBezTo>
                <a:cubicBezTo>
                  <a:pt x="1961969" y="3542522"/>
                  <a:pt x="2122480" y="3500189"/>
                  <a:pt x="2129231" y="3361198"/>
                </a:cubicBezTo>
                <a:cubicBezTo>
                  <a:pt x="2131481" y="3239845"/>
                  <a:pt x="2060976" y="3207391"/>
                  <a:pt x="1946218" y="3168586"/>
                </a:cubicBezTo>
                <a:cubicBezTo>
                  <a:pt x="1771100" y="3152007"/>
                  <a:pt x="1388950" y="3204399"/>
                  <a:pt x="1078525" y="3261717"/>
                </a:cubicBezTo>
                <a:cubicBezTo>
                  <a:pt x="768100" y="3319035"/>
                  <a:pt x="334262" y="3420107"/>
                  <a:pt x="355264" y="3077920"/>
                </a:cubicBezTo>
                <a:cubicBezTo>
                  <a:pt x="419768" y="2677879"/>
                  <a:pt x="878138" y="2975268"/>
                  <a:pt x="1270418" y="3019717"/>
                </a:cubicBezTo>
                <a:cubicBezTo>
                  <a:pt x="1492434" y="3054994"/>
                  <a:pt x="1726451" y="3053583"/>
                  <a:pt x="1876462" y="2963274"/>
                </a:cubicBezTo>
                <a:cubicBezTo>
                  <a:pt x="1971719" y="2866615"/>
                  <a:pt x="2091030" y="2672250"/>
                  <a:pt x="2046289" y="2552361"/>
                </a:cubicBezTo>
                <a:cubicBezTo>
                  <a:pt x="2001549" y="2432472"/>
                  <a:pt x="1608041" y="2243980"/>
                  <a:pt x="1608020" y="2243943"/>
                </a:cubicBezTo>
                <a:cubicBezTo>
                  <a:pt x="1296260" y="2073846"/>
                  <a:pt x="701803" y="1907011"/>
                  <a:pt x="884360" y="1671796"/>
                </a:cubicBezTo>
                <a:cubicBezTo>
                  <a:pt x="1089824" y="1412656"/>
                  <a:pt x="1481682" y="1994995"/>
                  <a:pt x="1677807" y="2125859"/>
                </a:cubicBezTo>
                <a:cubicBezTo>
                  <a:pt x="2056079" y="2339783"/>
                  <a:pt x="2295745" y="2316391"/>
                  <a:pt x="2480999" y="2291025"/>
                </a:cubicBezTo>
                <a:cubicBezTo>
                  <a:pt x="2666255" y="2265659"/>
                  <a:pt x="2767530" y="2105153"/>
                  <a:pt x="2789337" y="1973660"/>
                </a:cubicBezTo>
                <a:cubicBezTo>
                  <a:pt x="2809717" y="1860696"/>
                  <a:pt x="2713780" y="1633569"/>
                  <a:pt x="2605228" y="1554212"/>
                </a:cubicBezTo>
                <a:cubicBezTo>
                  <a:pt x="2304269" y="1292718"/>
                  <a:pt x="1625026" y="1082788"/>
                  <a:pt x="1886011" y="841920"/>
                </a:cubicBezTo>
                <a:cubicBezTo>
                  <a:pt x="2137837" y="626183"/>
                  <a:pt x="2414335" y="1222589"/>
                  <a:pt x="2701797" y="1488981"/>
                </a:cubicBezTo>
                <a:cubicBezTo>
                  <a:pt x="2883834" y="1636745"/>
                  <a:pt x="2924536" y="1672817"/>
                  <a:pt x="3003046" y="1694006"/>
                </a:cubicBezTo>
                <a:cubicBezTo>
                  <a:pt x="3081556" y="1715196"/>
                  <a:pt x="3144981" y="1677851"/>
                  <a:pt x="3172858" y="1616116"/>
                </a:cubicBezTo>
                <a:cubicBezTo>
                  <a:pt x="3200735" y="1554382"/>
                  <a:pt x="3211115" y="1480012"/>
                  <a:pt x="3170310" y="1323597"/>
                </a:cubicBezTo>
                <a:cubicBezTo>
                  <a:pt x="3129505" y="1167182"/>
                  <a:pt x="2599438" y="804735"/>
                  <a:pt x="2928026" y="677624"/>
                </a:cubicBezTo>
                <a:cubicBezTo>
                  <a:pt x="3190782" y="552811"/>
                  <a:pt x="3103292" y="1038951"/>
                  <a:pt x="3225507" y="1291714"/>
                </a:cubicBezTo>
                <a:cubicBezTo>
                  <a:pt x="3297966" y="1401632"/>
                  <a:pt x="3343420" y="1480087"/>
                  <a:pt x="3426679" y="1486720"/>
                </a:cubicBezTo>
                <a:cubicBezTo>
                  <a:pt x="3501136" y="1491635"/>
                  <a:pt x="3501457" y="1464354"/>
                  <a:pt x="3527334" y="1399091"/>
                </a:cubicBezTo>
                <a:cubicBezTo>
                  <a:pt x="3548336" y="1340531"/>
                  <a:pt x="3548336" y="1183196"/>
                  <a:pt x="3537085" y="1104881"/>
                </a:cubicBezTo>
                <a:cubicBezTo>
                  <a:pt x="3511208" y="920618"/>
                  <a:pt x="3344196" y="477655"/>
                  <a:pt x="3372073" y="293510"/>
                </a:cubicBezTo>
                <a:cubicBezTo>
                  <a:pt x="3412576" y="117124"/>
                  <a:pt x="3498677" y="1580"/>
                  <a:pt x="3704348" y="5"/>
                </a:cubicBezTo>
                <a:close/>
              </a:path>
            </a:pathLst>
          </a:custGeom>
          <a:solidFill>
            <a:schemeClr val="bg1">
              <a:lumMod val="95000"/>
            </a:schemeClr>
          </a:solidFill>
          <a:effectLst/>
        </p:spPr>
        <p:txBody>
          <a:bodyPr wrap="square" anchor="ctr">
            <a:noAutofit/>
          </a:bodyPr>
          <a:lstStyle>
            <a:lvl1pPr marL="0" marR="0" indent="0" algn="ctr" defTabSz="914400" rtl="0" eaLnBrk="1" fontAlgn="auto" latinLnBrk="1" hangingPunct="1">
              <a:lnSpc>
                <a:spcPct val="90000"/>
              </a:lnSpc>
              <a:spcBef>
                <a:spcPts val="1000"/>
              </a:spcBef>
              <a:spcAft>
                <a:spcPts val="0"/>
              </a:spcAft>
              <a:buClrTx/>
              <a:buSzTx/>
              <a:buFontTx/>
              <a:buNone/>
              <a:tabLst/>
              <a:defRPr sz="1200"/>
            </a:lvl1pPr>
          </a:lstStyle>
          <a:p>
            <a:r>
              <a:rPr lang="en-US" altLang="ko-KR"/>
              <a:t>Your Picture Here</a:t>
            </a:r>
            <a:endParaRPr lang="ko-KR" altLang="en-US"/>
          </a:p>
        </p:txBody>
      </p:sp>
      <p:pic>
        <p:nvPicPr>
          <p:cNvPr id="4" name="Grafik 3" descr="Ein Bild, das Zeichnung enthält.&#10;&#10;Automatisch generierte Beschreibung">
            <a:extLst>
              <a:ext uri="{FF2B5EF4-FFF2-40B4-BE49-F238E27FC236}">
                <a16:creationId xmlns:a16="http://schemas.microsoft.com/office/drawing/2014/main" id="{BC41B2B4-7212-4E31-834B-BE9B8EB31E30}"/>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608771" y="6002371"/>
            <a:ext cx="1583229" cy="906429"/>
          </a:xfrm>
          <a:prstGeom prst="rect">
            <a:avLst/>
          </a:prstGeom>
        </p:spPr>
      </p:pic>
      <p:sp>
        <p:nvSpPr>
          <p:cNvPr id="5" name="Textplatzhalter 7">
            <a:extLst>
              <a:ext uri="{FF2B5EF4-FFF2-40B4-BE49-F238E27FC236}">
                <a16:creationId xmlns:a16="http://schemas.microsoft.com/office/drawing/2014/main" id="{57034636-3185-4C59-BDED-66EECF938560}"/>
              </a:ext>
            </a:extLst>
          </p:cNvPr>
          <p:cNvSpPr>
            <a:spLocks noGrp="1"/>
          </p:cNvSpPr>
          <p:nvPr>
            <p:ph type="body" sz="quarter" idx="13" hasCustomPrompt="1"/>
          </p:nvPr>
        </p:nvSpPr>
        <p:spPr>
          <a:xfrm>
            <a:off x="281623" y="2212197"/>
            <a:ext cx="4795837" cy="3091323"/>
          </a:xfrm>
          <a:prstGeom prst="rect">
            <a:avLst/>
          </a:prstGeom>
        </p:spPr>
        <p:txBody>
          <a:bodyPr anchor="ctr">
            <a:normAutofit/>
          </a:bodyPr>
          <a:lstStyle>
            <a:lvl1pPr marL="0" indent="0">
              <a:buNone/>
              <a:defRPr sz="3200">
                <a:solidFill>
                  <a:schemeClr val="bg1"/>
                </a:solidFill>
                <a:latin typeface="Footlight MT Light" panose="0204060206030A020304" pitchFamily="18" charset="0"/>
                <a:ea typeface="Tahoma" panose="020B0604030504040204" pitchFamily="34" charset="0"/>
                <a:cs typeface="Tahoma" panose="020B0604030504040204" pitchFamily="34" charset="0"/>
              </a:defRPr>
            </a:lvl1pPr>
            <a:lvl2pPr marL="457200" indent="0">
              <a:buNone/>
              <a:defRPr sz="2800">
                <a:solidFill>
                  <a:schemeClr val="bg1"/>
                </a:solidFill>
                <a:latin typeface="Noto Sans" panose="020B0502040504020204"/>
                <a:ea typeface="Tahoma" panose="020B0604030504040204" pitchFamily="34" charset="0"/>
                <a:cs typeface="Tahoma" panose="020B0604030504040204" pitchFamily="34" charset="0"/>
              </a:defRPr>
            </a:lvl2pPr>
            <a:lvl3pPr marL="914400" indent="0">
              <a:buNone/>
              <a:defRPr sz="2400">
                <a:solidFill>
                  <a:schemeClr val="bg1"/>
                </a:solidFill>
                <a:latin typeface="Noto Sans" panose="020B0502040504020204"/>
                <a:ea typeface="Tahoma" panose="020B0604030504040204" pitchFamily="34" charset="0"/>
                <a:cs typeface="Tahoma" panose="020B0604030504040204" pitchFamily="34" charset="0"/>
              </a:defRPr>
            </a:lvl3pPr>
            <a:lvl4pPr marL="1371600" indent="0">
              <a:buNone/>
              <a:defRPr sz="2000">
                <a:solidFill>
                  <a:schemeClr val="bg1"/>
                </a:solidFill>
                <a:latin typeface="Noto Sans" panose="020B0502040504020204"/>
                <a:ea typeface="Tahoma" panose="020B0604030504040204" pitchFamily="34" charset="0"/>
                <a:cs typeface="Tahoma" panose="020B0604030504040204" pitchFamily="34" charset="0"/>
              </a:defRPr>
            </a:lvl4pPr>
            <a:lvl5pPr marL="1828800" indent="0">
              <a:buNone/>
              <a:defRPr sz="2000">
                <a:solidFill>
                  <a:schemeClr val="bg1"/>
                </a:solidFill>
                <a:latin typeface="Noto Sans" panose="020B0502040504020204"/>
                <a:ea typeface="Tahoma" panose="020B0604030504040204" pitchFamily="34" charset="0"/>
                <a:cs typeface="Tahoma" panose="020B0604030504040204" pitchFamily="34" charset="0"/>
              </a:defRPr>
            </a:lvl5pPr>
          </a:lstStyle>
          <a:p>
            <a:pPr lvl="0"/>
            <a:r>
              <a:rPr lang="de-DE"/>
              <a:t>„Zitat bearbeiten …“</a:t>
            </a:r>
          </a:p>
        </p:txBody>
      </p:sp>
    </p:spTree>
    <p:extLst>
      <p:ext uri="{BB962C8B-B14F-4D97-AF65-F5344CB8AC3E}">
        <p14:creationId xmlns:p14="http://schemas.microsoft.com/office/powerpoint/2010/main" val="309884390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BF29A6F9-31C2-4E5A-BCC9-936E90BC818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Mastertitelformat bearbeiten</a:t>
            </a:r>
          </a:p>
        </p:txBody>
      </p:sp>
      <p:sp>
        <p:nvSpPr>
          <p:cNvPr id="3" name="Textplatzhalter 2">
            <a:extLst>
              <a:ext uri="{FF2B5EF4-FFF2-40B4-BE49-F238E27FC236}">
                <a16:creationId xmlns:a16="http://schemas.microsoft.com/office/drawing/2014/main" id="{5E780337-5D3B-461F-B06A-0391481D691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Fußzeilenplatzhalter 4">
            <a:extLst>
              <a:ext uri="{FF2B5EF4-FFF2-40B4-BE49-F238E27FC236}">
                <a16:creationId xmlns:a16="http://schemas.microsoft.com/office/drawing/2014/main" id="{8A2C9347-B546-4086-9B52-FBBDDBF70A0F}"/>
              </a:ext>
            </a:extLst>
          </p:cNvPr>
          <p:cNvSpPr>
            <a:spLocks noGrp="1"/>
          </p:cNvSpPr>
          <p:nvPr>
            <p:ph type="ftr" sz="quarter" idx="3"/>
          </p:nvPr>
        </p:nvSpPr>
        <p:spPr>
          <a:xfrm>
            <a:off x="838199" y="6264911"/>
            <a:ext cx="10515599" cy="32067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DE"/>
          </a:p>
        </p:txBody>
      </p:sp>
      <p:sp>
        <p:nvSpPr>
          <p:cNvPr id="6" name="Foliennummernplatzhalter 5">
            <a:extLst>
              <a:ext uri="{FF2B5EF4-FFF2-40B4-BE49-F238E27FC236}">
                <a16:creationId xmlns:a16="http://schemas.microsoft.com/office/drawing/2014/main" id="{82C9B16E-0178-4362-8BA9-FBF6DEBA4B5A}"/>
              </a:ext>
            </a:extLst>
          </p:cNvPr>
          <p:cNvSpPr>
            <a:spLocks noGrp="1"/>
          </p:cNvSpPr>
          <p:nvPr>
            <p:ph type="sldNum" sz="quarter" idx="4"/>
          </p:nvPr>
        </p:nvSpPr>
        <p:spPr>
          <a:xfrm>
            <a:off x="11525885" y="95125"/>
            <a:ext cx="540000" cy="540000"/>
          </a:xfrm>
          <a:prstGeom prst="ellipse">
            <a:avLst/>
          </a:prstGeom>
          <a:solidFill>
            <a:schemeClr val="accent6"/>
          </a:solidFill>
          <a:ln>
            <a:noFill/>
          </a:ln>
        </p:spPr>
        <p:style>
          <a:lnRef idx="2">
            <a:schemeClr val="accent5">
              <a:shade val="50000"/>
            </a:schemeClr>
          </a:lnRef>
          <a:fillRef idx="1">
            <a:schemeClr val="accent5"/>
          </a:fillRef>
          <a:effectRef idx="0">
            <a:schemeClr val="accent5"/>
          </a:effectRef>
          <a:fontRef idx="minor">
            <a:schemeClr val="lt1"/>
          </a:fontRef>
        </p:style>
        <p:txBody>
          <a:bodyPr vert="horz" lIns="91440" tIns="45720" rIns="91440" bIns="45720" rtlCol="0" anchor="ctr"/>
          <a:lstStyle>
            <a:lvl1pPr algn="ctr">
              <a:defRPr sz="1200" b="1">
                <a:solidFill>
                  <a:schemeClr val="bg1"/>
                </a:solidFill>
              </a:defRPr>
            </a:lvl1pPr>
          </a:lstStyle>
          <a:p>
            <a:fld id="{220E9848-9980-4EE8-A594-CE72B96AA28E}" type="slidenum">
              <a:rPr lang="de-DE" smtClean="0"/>
              <a:pPr/>
              <a:t>‹Nr.›</a:t>
            </a:fld>
            <a:endParaRPr lang="de-DE"/>
          </a:p>
        </p:txBody>
      </p:sp>
    </p:spTree>
    <p:extLst>
      <p:ext uri="{BB962C8B-B14F-4D97-AF65-F5344CB8AC3E}">
        <p14:creationId xmlns:p14="http://schemas.microsoft.com/office/powerpoint/2010/main" val="2171027966"/>
      </p:ext>
    </p:extLst>
  </p:cSld>
  <p:clrMap bg1="lt1" tx1="dk1" bg2="lt2" tx2="dk2" accent1="accent1" accent2="accent2" accent3="accent3" accent4="accent4" accent5="accent5" accent6="accent6" hlink="hlink" folHlink="folHlink"/>
  <p:sldLayoutIdLst>
    <p:sldLayoutId id="2147483681" r:id="rId1"/>
    <p:sldLayoutId id="2147483695" r:id="rId2"/>
    <p:sldLayoutId id="2147483699" r:id="rId3"/>
    <p:sldLayoutId id="2147483704" r:id="rId4"/>
    <p:sldLayoutId id="2147483696" r:id="rId5"/>
    <p:sldLayoutId id="2147483703" r:id="rId6"/>
    <p:sldLayoutId id="2147483702" r:id="rId7"/>
    <p:sldLayoutId id="2147483692" r:id="rId8"/>
    <p:sldLayoutId id="2147483707" r:id="rId9"/>
    <p:sldLayoutId id="2147483708" r:id="rId10"/>
    <p:sldLayoutId id="2147483698" r:id="rId11"/>
    <p:sldLayoutId id="2147483694" r:id="rId12"/>
    <p:sldLayoutId id="2147483709" r:id="rId13"/>
    <p:sldLayoutId id="2147483710" r:id="rId14"/>
    <p:sldLayoutId id="2147483682" r:id="rId15"/>
    <p:sldLayoutId id="2147483684" r:id="rId16"/>
    <p:sldLayoutId id="2147483686" r:id="rId17"/>
    <p:sldLayoutId id="2147483697" r:id="rId18"/>
    <p:sldLayoutId id="2147483700" r:id="rId19"/>
    <p:sldLayoutId id="2147483701" r:id="rId20"/>
    <p:sldLayoutId id="2147483705" r:id="rId21"/>
    <p:sldLayoutId id="2147483706" r:id="rId22"/>
    <p:sldLayoutId id="2147483693" r:id="rId23"/>
    <p:sldLayoutId id="2147483687" r:id="rId24"/>
  </p:sldLayoutIdLst>
  <p:txStyles>
    <p:titleStyle>
      <a:lvl1pPr algn="ctr" defTabSz="914400" rtl="0" eaLnBrk="1" latinLnBrk="0" hangingPunct="1">
        <a:lnSpc>
          <a:spcPct val="90000"/>
        </a:lnSpc>
        <a:spcBef>
          <a:spcPct val="0"/>
        </a:spcBef>
        <a:buNone/>
        <a:defRPr sz="4400" kern="1200">
          <a:solidFill>
            <a:schemeClr val="tx1"/>
          </a:solidFill>
          <a:latin typeface="Noto Sans" panose="020B0502040504020204"/>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Noto Sans" panose="020B0502040504020204"/>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Noto Sans" panose="020B0502040504020204"/>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Noto Sans" panose="020B0502040504020204"/>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Noto Sans" panose="020B0502040504020204"/>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Noto Sans" panose="020B0502040504020204"/>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1.png"/><Relationship Id="rId7"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svg"/><Relationship Id="rId11" Type="http://schemas.openxmlformats.org/officeDocument/2006/relationships/image" Target="../media/image25.png"/><Relationship Id="rId5" Type="http://schemas.openxmlformats.org/officeDocument/2006/relationships/image" Target="../media/image3.png"/><Relationship Id="rId10" Type="http://schemas.openxmlformats.org/officeDocument/2006/relationships/image" Target="../media/image6.svg"/><Relationship Id="rId4" Type="http://schemas.openxmlformats.org/officeDocument/2006/relationships/image" Target="../media/image2.svg"/><Relationship Id="rId9"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microsoft.com/office/2018/10/relationships/comments" Target="../comments/modernComment_1D2_101B645A.xml"/><Relationship Id="rId2" Type="http://schemas.openxmlformats.org/officeDocument/2006/relationships/notesSlide" Target="../notesSlides/notesSlide7.xml"/><Relationship Id="rId1" Type="http://schemas.openxmlformats.org/officeDocument/2006/relationships/slideLayout" Target="../slideLayouts/slideLayout24.xml"/><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34.png"/></Relationships>
</file>

<file path=ppt/slides/_rels/slide12.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svg"/><Relationship Id="rId7" Type="http://schemas.openxmlformats.org/officeDocument/2006/relationships/image" Target="../media/image42.png"/><Relationship Id="rId2" Type="http://schemas.openxmlformats.org/officeDocument/2006/relationships/image" Target="../media/image37.png"/><Relationship Id="rId1" Type="http://schemas.openxmlformats.org/officeDocument/2006/relationships/slideLayout" Target="../slideLayouts/slideLayout17.xml"/><Relationship Id="rId6" Type="http://schemas.openxmlformats.org/officeDocument/2006/relationships/image" Target="../media/image41.png"/><Relationship Id="rId5" Type="http://schemas.openxmlformats.org/officeDocument/2006/relationships/image" Target="../media/image40.svg"/><Relationship Id="rId4" Type="http://schemas.openxmlformats.org/officeDocument/2006/relationships/image" Target="../media/image3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3" Type="http://schemas.microsoft.com/office/2018/10/relationships/comments" Target="../comments/modernComment_1C0_EE6AC703.xml"/><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2.xml.rels><?xml version="1.0" encoding="UTF-8" standalone="yes"?>
<Relationships xmlns="http://schemas.openxmlformats.org/package/2006/relationships"><Relationship Id="rId3" Type="http://schemas.microsoft.com/office/2018/10/relationships/comments" Target="../comments/modernComment_203_28C834CD.xml"/><Relationship Id="rId2" Type="http://schemas.openxmlformats.org/officeDocument/2006/relationships/notesSlide" Target="../notesSlides/notesSlide9.xml"/><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4.xml"/></Relationships>
</file>

<file path=ppt/slides/_rels/slide3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4.xml"/></Relationships>
</file>

<file path=ppt/slides/_rels/slide3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3.xml"/><Relationship Id="rId1" Type="http://schemas.openxmlformats.org/officeDocument/2006/relationships/slideLayout" Target="../slideLayouts/slideLayout15.xml"/><Relationship Id="rId4" Type="http://schemas.openxmlformats.org/officeDocument/2006/relationships/image" Target="../media/image61.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xml"/><Relationship Id="rId1" Type="http://schemas.openxmlformats.org/officeDocument/2006/relationships/slideLayout" Target="../slideLayouts/slideLayout24.xml"/></Relationships>
</file>

<file path=ppt/slides/_rels/slide4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5.xml"/><Relationship Id="rId1" Type="http://schemas.openxmlformats.org/officeDocument/2006/relationships/slideLayout" Target="../slideLayouts/slideLayout2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6.xml"/><Relationship Id="rId1" Type="http://schemas.openxmlformats.org/officeDocument/2006/relationships/slideLayout" Target="../slideLayouts/slideLayout15.xml"/><Relationship Id="rId4" Type="http://schemas.openxmlformats.org/officeDocument/2006/relationships/image" Target="../media/image66.png"/></Relationships>
</file>

<file path=ppt/slides/_rels/slide4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5.xml"/></Relationships>
</file>

<file path=ppt/slides/_rels/slide4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15.xml"/></Relationships>
</file>

<file path=ppt/slides/_rels/slide4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5.xml"/></Relationships>
</file>

<file path=ppt/slides/_rels/slide46.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9.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4.xml"/></Relationships>
</file>

<file path=ppt/slides/_rels/slide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4.xml"/></Relationships>
</file>

<file path=ppt/slides/_rels/slide5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51.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5.xml"/></Relationships>
</file>

<file path=ppt/slides/_rels/slide5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5.xml"/></Relationships>
</file>

<file path=ppt/slides/_rels/slide53.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56.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15.xml"/></Relationships>
</file>

<file path=ppt/slides/_rels/slide57.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15.xml"/></Relationships>
</file>

<file path=ppt/slides/_rels/slide58.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15.xml"/></Relationships>
</file>

<file path=ppt/slides/_rels/slide59.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xml"/><Relationship Id="rId1" Type="http://schemas.openxmlformats.org/officeDocument/2006/relationships/slideLayout" Target="../slideLayouts/slideLayout24.xml"/></Relationships>
</file>

<file path=ppt/slides/_rels/slide60.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15.xml"/></Relationships>
</file>

<file path=ppt/slides/_rels/slide61.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15.xml"/></Relationships>
</file>

<file path=ppt/slides/_rels/slide62.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15.xml"/></Relationships>
</file>

<file path=ppt/slides/_rels/slide63.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15.xml"/></Relationships>
</file>

<file path=ppt/slides/_rels/slide64.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15.xml"/></Relationships>
</file>

<file path=ppt/slides/_rels/slide65.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xml"/><Relationship Id="rId1" Type="http://schemas.openxmlformats.org/officeDocument/2006/relationships/slideLayout" Target="../slideLayouts/slideLayout24.xml"/></Relationships>
</file>

<file path=ppt/slides/_rels/slide70.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15.xml"/></Relationships>
</file>

<file path=ppt/slides/_rels/slide71.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15.xml"/></Relationships>
</file>

<file path=ppt/slides/_rels/slide72.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7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90.svg"/><Relationship Id="rId2" Type="http://schemas.openxmlformats.org/officeDocument/2006/relationships/image" Target="../media/image89.png"/><Relationship Id="rId1" Type="http://schemas.openxmlformats.org/officeDocument/2006/relationships/slideLayout" Target="../slideLayouts/slideLayout15.xml"/></Relationships>
</file>

<file path=ppt/slides/_rels/slide7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15.xml"/></Relationships>
</file>

<file path=ppt/slides/_rels/slide77.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15.xml"/></Relationships>
</file>

<file path=ppt/slides/_rels/slide78.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15.xml"/></Relationships>
</file>

<file path=ppt/slides/_rels/slide79.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4.xml"/></Relationships>
</file>

<file path=ppt/slides/_rels/slide80.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15.xml"/></Relationships>
</file>

<file path=ppt/slides/_rels/slide81.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15.xml"/></Relationships>
</file>

<file path=ppt/slides/_rels/slide82.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15.xml"/></Relationships>
</file>

<file path=ppt/slides/_rels/slide83.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15.xml"/></Relationships>
</file>

<file path=ppt/slides/_rels/slide84.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15.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3" Type="http://schemas.microsoft.com/office/2018/10/relationships/comments" Target="../comments/modernComment_1D1_89670A1E.xml"/><Relationship Id="rId2" Type="http://schemas.openxmlformats.org/officeDocument/2006/relationships/notesSlide" Target="../notesSlides/notesSlide6.xml"/><Relationship Id="rId1" Type="http://schemas.openxmlformats.org/officeDocument/2006/relationships/slideLayout" Target="../slideLayouts/slideLayout24.xml"/><Relationship Id="rId4" Type="http://schemas.openxmlformats.org/officeDocument/2006/relationships/image" Target="../media/image33.png"/></Relationships>
</file>

<file path=ppt/slides/_rels/slide90.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108.png"/><Relationship Id="rId1" Type="http://schemas.openxmlformats.org/officeDocument/2006/relationships/slideLayout" Target="../slideLayouts/slideLayout15.xml"/><Relationship Id="rId4" Type="http://schemas.openxmlformats.org/officeDocument/2006/relationships/image" Target="../media/image109.png"/></Relationships>
</file>

<file path=ppt/slides/_rels/slide91.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15.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4.xml.rels><?xml version="1.0" encoding="UTF-8" standalone="yes"?>
<Relationships xmlns="http://schemas.openxmlformats.org/package/2006/relationships"><Relationship Id="rId3" Type="http://schemas.openxmlformats.org/officeDocument/2006/relationships/hyperlink" Target="https://kilian.evang.name/python/vs22.html" TargetMode="External"/><Relationship Id="rId2" Type="http://schemas.openxmlformats.org/officeDocument/2006/relationships/hyperlink" Target="https://realpython.com/python-pep8/" TargetMode="External"/><Relationship Id="rId1" Type="http://schemas.openxmlformats.org/officeDocument/2006/relationships/slideLayout" Target="../slideLayouts/slideLayout15.xml"/><Relationship Id="rId4" Type="http://schemas.openxmlformats.org/officeDocument/2006/relationships/hyperlink" Target="https://user.phil.hhu.de/~seyffarth/classes/python/python2018/2018-12-18%20Programmierstil,%20Linting,%20Debugger.html" TargetMode="Externa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8" Type="http://schemas.openxmlformats.org/officeDocument/2006/relationships/hyperlink" Target="https://www.youtube.com/watch?v=Ifs8N7ZENXs" TargetMode="External"/><Relationship Id="rId3" Type="http://schemas.openxmlformats.org/officeDocument/2006/relationships/hyperlink" Target="https://www.youtube.com/watch?v=Q-__8Xw9KTM" TargetMode="External"/><Relationship Id="rId7" Type="http://schemas.openxmlformats.org/officeDocument/2006/relationships/hyperlink" Target="https://youtu.be/pc7XhHxSgrM" TargetMode="External"/><Relationship Id="rId2" Type="http://schemas.openxmlformats.org/officeDocument/2006/relationships/notesSlide" Target="../notesSlides/notesSlide23.xml"/><Relationship Id="rId1" Type="http://schemas.openxmlformats.org/officeDocument/2006/relationships/slideLayout" Target="../slideLayouts/slideLayout15.xml"/><Relationship Id="rId6" Type="http://schemas.openxmlformats.org/officeDocument/2006/relationships/hyperlink" Target="https://youtu.be/gJnUTX00Z9k" TargetMode="External"/><Relationship Id="rId5" Type="http://schemas.openxmlformats.org/officeDocument/2006/relationships/hyperlink" Target="https://youtu.be/vOF2U_vJkdU" TargetMode="External"/><Relationship Id="rId4" Type="http://schemas.openxmlformats.org/officeDocument/2006/relationships/hyperlink" Target="https://youtu.be/SfPWCKTHzE4" TargetMode="Externa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Freeform: Shape 29">
            <a:extLst>
              <a:ext uri="{FF2B5EF4-FFF2-40B4-BE49-F238E27FC236}">
                <a16:creationId xmlns:a16="http://schemas.microsoft.com/office/drawing/2014/main" id="{78E005C5-3166-4F6C-8119-95D6CC67062D}"/>
              </a:ext>
            </a:extLst>
          </p:cNvPr>
          <p:cNvSpPr/>
          <p:nvPr/>
        </p:nvSpPr>
        <p:spPr>
          <a:xfrm>
            <a:off x="1042987" y="1099"/>
            <a:ext cx="2095500" cy="4419600"/>
          </a:xfrm>
          <a:custGeom>
            <a:avLst/>
            <a:gdLst>
              <a:gd name="connsiteX0" fmla="*/ 0 w 2095500"/>
              <a:gd name="connsiteY0" fmla="*/ 0 h 4419600"/>
              <a:gd name="connsiteX1" fmla="*/ 1828800 w 2095500"/>
              <a:gd name="connsiteY1" fmla="*/ 0 h 4419600"/>
              <a:gd name="connsiteX2" fmla="*/ 2095500 w 2095500"/>
              <a:gd name="connsiteY2" fmla="*/ 4419600 h 4419600"/>
              <a:gd name="connsiteX3" fmla="*/ 266700 w 2095500"/>
              <a:gd name="connsiteY3" fmla="*/ 4419600 h 4419600"/>
              <a:gd name="connsiteX0" fmla="*/ 0 w 2095500"/>
              <a:gd name="connsiteY0" fmla="*/ 0 h 4419600"/>
              <a:gd name="connsiteX1" fmla="*/ 1863969 w 2095500"/>
              <a:gd name="connsiteY1" fmla="*/ 0 h 4419600"/>
              <a:gd name="connsiteX2" fmla="*/ 2095500 w 2095500"/>
              <a:gd name="connsiteY2" fmla="*/ 4419600 h 4419600"/>
              <a:gd name="connsiteX3" fmla="*/ 266700 w 2095500"/>
              <a:gd name="connsiteY3" fmla="*/ 4419600 h 4419600"/>
              <a:gd name="connsiteX4" fmla="*/ 0 w 2095500"/>
              <a:gd name="connsiteY4" fmla="*/ 0 h 4419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5500" h="4419600">
                <a:moveTo>
                  <a:pt x="0" y="0"/>
                </a:moveTo>
                <a:lnTo>
                  <a:pt x="1863969" y="0"/>
                </a:lnTo>
                <a:lnTo>
                  <a:pt x="2095500" y="4419600"/>
                </a:lnTo>
                <a:lnTo>
                  <a:pt x="266700" y="4419600"/>
                </a:lnTo>
                <a:lnTo>
                  <a:pt x="0" y="0"/>
                </a:lnTo>
                <a:close/>
              </a:path>
            </a:pathLst>
          </a:custGeom>
          <a:solidFill>
            <a:srgbClr val="353990"/>
          </a:solidFill>
          <a:ln w="9525" cap="flat">
            <a:noFill/>
            <a:prstDash val="solid"/>
            <a:miter/>
          </a:ln>
        </p:spPr>
        <p:txBody>
          <a:bodyPr rtlCol="0" anchor="ctr"/>
          <a:lstStyle/>
          <a:p>
            <a:endParaRPr lang="de-DE"/>
          </a:p>
        </p:txBody>
      </p:sp>
      <p:sp>
        <p:nvSpPr>
          <p:cNvPr id="32" name="Freeform: Shape 31">
            <a:extLst>
              <a:ext uri="{FF2B5EF4-FFF2-40B4-BE49-F238E27FC236}">
                <a16:creationId xmlns:a16="http://schemas.microsoft.com/office/drawing/2014/main" id="{FB469DDB-FAE1-4B5C-B2D0-F7C955A5E097}"/>
              </a:ext>
            </a:extLst>
          </p:cNvPr>
          <p:cNvSpPr/>
          <p:nvPr/>
        </p:nvSpPr>
        <p:spPr>
          <a:xfrm>
            <a:off x="5109209" y="1099"/>
            <a:ext cx="2114550" cy="4419600"/>
          </a:xfrm>
          <a:custGeom>
            <a:avLst/>
            <a:gdLst>
              <a:gd name="connsiteX0" fmla="*/ 285750 w 2114550"/>
              <a:gd name="connsiteY0" fmla="*/ 0 h 4419600"/>
              <a:gd name="connsiteX1" fmla="*/ 2114550 w 2114550"/>
              <a:gd name="connsiteY1" fmla="*/ 0 h 4419600"/>
              <a:gd name="connsiteX2" fmla="*/ 1828800 w 2114550"/>
              <a:gd name="connsiteY2" fmla="*/ 4419600 h 4419600"/>
              <a:gd name="connsiteX3" fmla="*/ 0 w 2114550"/>
              <a:gd name="connsiteY3" fmla="*/ 4419600 h 4419600"/>
              <a:gd name="connsiteX4" fmla="*/ 266700 w 2114550"/>
              <a:gd name="connsiteY4" fmla="*/ 0 h 4419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14550" h="4419600">
                <a:moveTo>
                  <a:pt x="285750" y="0"/>
                </a:moveTo>
                <a:lnTo>
                  <a:pt x="2114550" y="0"/>
                </a:lnTo>
                <a:lnTo>
                  <a:pt x="1828800" y="4419600"/>
                </a:lnTo>
                <a:lnTo>
                  <a:pt x="0" y="4419600"/>
                </a:lnTo>
                <a:lnTo>
                  <a:pt x="266700" y="0"/>
                </a:lnTo>
                <a:close/>
              </a:path>
            </a:pathLst>
          </a:custGeom>
          <a:solidFill>
            <a:srgbClr val="359D2C"/>
          </a:solidFill>
          <a:ln w="9525" cap="flat">
            <a:noFill/>
            <a:prstDash val="solid"/>
            <a:miter/>
          </a:ln>
        </p:spPr>
        <p:txBody>
          <a:bodyPr rtlCol="0" anchor="ctr"/>
          <a:lstStyle/>
          <a:p>
            <a:endParaRPr lang="de-DE"/>
          </a:p>
        </p:txBody>
      </p:sp>
      <p:sp>
        <p:nvSpPr>
          <p:cNvPr id="33" name="Freeform: Shape 32">
            <a:extLst>
              <a:ext uri="{FF2B5EF4-FFF2-40B4-BE49-F238E27FC236}">
                <a16:creationId xmlns:a16="http://schemas.microsoft.com/office/drawing/2014/main" id="{25FE5DA8-B071-42E6-A07A-3AFC51445404}"/>
              </a:ext>
            </a:extLst>
          </p:cNvPr>
          <p:cNvSpPr/>
          <p:nvPr/>
        </p:nvSpPr>
        <p:spPr>
          <a:xfrm>
            <a:off x="7014210" y="1099"/>
            <a:ext cx="2238375" cy="4419600"/>
          </a:xfrm>
          <a:custGeom>
            <a:avLst/>
            <a:gdLst>
              <a:gd name="connsiteX0" fmla="*/ 295275 w 2238375"/>
              <a:gd name="connsiteY0" fmla="*/ 0 h 4419600"/>
              <a:gd name="connsiteX1" fmla="*/ 2238375 w 2238375"/>
              <a:gd name="connsiteY1" fmla="*/ 0 h 4419600"/>
              <a:gd name="connsiteX2" fmla="*/ 1933575 w 2238375"/>
              <a:gd name="connsiteY2" fmla="*/ 4419600 h 4419600"/>
              <a:gd name="connsiteX3" fmla="*/ 0 w 2238375"/>
              <a:gd name="connsiteY3" fmla="*/ 4419600 h 4419600"/>
              <a:gd name="connsiteX4" fmla="*/ 295275 w 2238375"/>
              <a:gd name="connsiteY4" fmla="*/ 0 h 4419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38375" h="4419600">
                <a:moveTo>
                  <a:pt x="295275" y="0"/>
                </a:moveTo>
                <a:lnTo>
                  <a:pt x="2238375" y="0"/>
                </a:lnTo>
                <a:lnTo>
                  <a:pt x="1933575" y="4419600"/>
                </a:lnTo>
                <a:lnTo>
                  <a:pt x="0" y="4419600"/>
                </a:lnTo>
                <a:lnTo>
                  <a:pt x="295275" y="0"/>
                </a:lnTo>
                <a:close/>
              </a:path>
            </a:pathLst>
          </a:custGeom>
          <a:solidFill>
            <a:srgbClr val="6A6EC8"/>
          </a:solidFill>
          <a:ln w="9525" cap="flat">
            <a:noFill/>
            <a:prstDash val="solid"/>
            <a:miter/>
          </a:ln>
        </p:spPr>
        <p:txBody>
          <a:bodyPr rtlCol="0" anchor="ctr"/>
          <a:lstStyle/>
          <a:p>
            <a:endParaRPr lang="de-DE"/>
          </a:p>
        </p:txBody>
      </p:sp>
      <p:sp>
        <p:nvSpPr>
          <p:cNvPr id="34" name="Freeform: Shape 33">
            <a:extLst>
              <a:ext uri="{FF2B5EF4-FFF2-40B4-BE49-F238E27FC236}">
                <a16:creationId xmlns:a16="http://schemas.microsoft.com/office/drawing/2014/main" id="{CDF84143-8B2F-4B60-AB0E-B788FA24E7AC}"/>
              </a:ext>
            </a:extLst>
          </p:cNvPr>
          <p:cNvSpPr/>
          <p:nvPr/>
        </p:nvSpPr>
        <p:spPr>
          <a:xfrm>
            <a:off x="9052560" y="1099"/>
            <a:ext cx="2095500" cy="4419600"/>
          </a:xfrm>
          <a:custGeom>
            <a:avLst/>
            <a:gdLst>
              <a:gd name="connsiteX0" fmla="*/ 257175 w 2095500"/>
              <a:gd name="connsiteY0" fmla="*/ 0 h 4419600"/>
              <a:gd name="connsiteX1" fmla="*/ 2095500 w 2095500"/>
              <a:gd name="connsiteY1" fmla="*/ 0 h 4419600"/>
              <a:gd name="connsiteX2" fmla="*/ 1828800 w 2095500"/>
              <a:gd name="connsiteY2" fmla="*/ 4419600 h 4419600"/>
              <a:gd name="connsiteX3" fmla="*/ 0 w 2095500"/>
              <a:gd name="connsiteY3" fmla="*/ 4419600 h 4419600"/>
              <a:gd name="connsiteX4" fmla="*/ 276225 w 2095500"/>
              <a:gd name="connsiteY4" fmla="*/ 0 h 4419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5500" h="4419600">
                <a:moveTo>
                  <a:pt x="257175" y="0"/>
                </a:moveTo>
                <a:lnTo>
                  <a:pt x="2095500" y="0"/>
                </a:lnTo>
                <a:lnTo>
                  <a:pt x="1828800" y="4419600"/>
                </a:lnTo>
                <a:lnTo>
                  <a:pt x="0" y="4419600"/>
                </a:lnTo>
                <a:lnTo>
                  <a:pt x="276225" y="0"/>
                </a:lnTo>
                <a:close/>
              </a:path>
            </a:pathLst>
          </a:custGeom>
          <a:solidFill>
            <a:srgbClr val="C13936"/>
          </a:solidFill>
          <a:ln w="9525" cap="flat">
            <a:noFill/>
            <a:prstDash val="solid"/>
            <a:miter/>
          </a:ln>
        </p:spPr>
        <p:txBody>
          <a:bodyPr rtlCol="0" anchor="ctr"/>
          <a:lstStyle/>
          <a:p>
            <a:endParaRPr lang="de-DE"/>
          </a:p>
        </p:txBody>
      </p:sp>
      <p:sp>
        <p:nvSpPr>
          <p:cNvPr id="41" name="Oval 21">
            <a:extLst>
              <a:ext uri="{FF2B5EF4-FFF2-40B4-BE49-F238E27FC236}">
                <a16:creationId xmlns:a16="http://schemas.microsoft.com/office/drawing/2014/main" id="{124DBFA2-1022-4220-B9F8-083443A8B1FE}"/>
              </a:ext>
            </a:extLst>
          </p:cNvPr>
          <p:cNvSpPr>
            <a:spLocks noChangeAspect="1"/>
          </p:cNvSpPr>
          <p:nvPr/>
        </p:nvSpPr>
        <p:spPr>
          <a:xfrm rot="1433562" flipH="1">
            <a:off x="7225396" y="271219"/>
            <a:ext cx="2023610" cy="1729668"/>
          </a:xfrm>
          <a:custGeom>
            <a:avLst/>
            <a:gdLst/>
            <a:ahLst/>
            <a:cxnLst/>
            <a:rect l="l" t="t" r="r" b="b"/>
            <a:pathLst>
              <a:path w="4088377" h="3321003">
                <a:moveTo>
                  <a:pt x="1365628" y="1622218"/>
                </a:moveTo>
                <a:cubicBezTo>
                  <a:pt x="1121373" y="1556771"/>
                  <a:pt x="870309" y="1701722"/>
                  <a:pt x="804861" y="1945977"/>
                </a:cubicBezTo>
                <a:cubicBezTo>
                  <a:pt x="739413" y="2190232"/>
                  <a:pt x="884365" y="2441296"/>
                  <a:pt x="1128620" y="2506744"/>
                </a:cubicBezTo>
                <a:cubicBezTo>
                  <a:pt x="1372875" y="2572191"/>
                  <a:pt x="1623939" y="2427240"/>
                  <a:pt x="1689387" y="2182985"/>
                </a:cubicBezTo>
                <a:cubicBezTo>
                  <a:pt x="1754835" y="1938730"/>
                  <a:pt x="1609883" y="1687666"/>
                  <a:pt x="1365628" y="1622218"/>
                </a:cubicBezTo>
                <a:close/>
                <a:moveTo>
                  <a:pt x="1447099" y="1318163"/>
                </a:moveTo>
                <a:cubicBezTo>
                  <a:pt x="1859279" y="1428606"/>
                  <a:pt x="2103885" y="1852277"/>
                  <a:pt x="1993442" y="2264456"/>
                </a:cubicBezTo>
                <a:cubicBezTo>
                  <a:pt x="1882999" y="2676636"/>
                  <a:pt x="1459328" y="2921242"/>
                  <a:pt x="1047149" y="2810799"/>
                </a:cubicBezTo>
                <a:cubicBezTo>
                  <a:pt x="634969" y="2700356"/>
                  <a:pt x="390363" y="2276685"/>
                  <a:pt x="500806" y="1864505"/>
                </a:cubicBezTo>
                <a:cubicBezTo>
                  <a:pt x="611249" y="1452326"/>
                  <a:pt x="1034920" y="1207720"/>
                  <a:pt x="1447099" y="1318163"/>
                </a:cubicBezTo>
                <a:close/>
                <a:moveTo>
                  <a:pt x="1476725" y="1207597"/>
                </a:moveTo>
                <a:cubicBezTo>
                  <a:pt x="1003481" y="1080792"/>
                  <a:pt x="517045" y="1361635"/>
                  <a:pt x="390240" y="1834879"/>
                </a:cubicBezTo>
                <a:cubicBezTo>
                  <a:pt x="263435" y="2308124"/>
                  <a:pt x="544279" y="2794559"/>
                  <a:pt x="1017523" y="2921365"/>
                </a:cubicBezTo>
                <a:cubicBezTo>
                  <a:pt x="1490767" y="3048170"/>
                  <a:pt x="1977202" y="2767326"/>
                  <a:pt x="2104008" y="2294082"/>
                </a:cubicBezTo>
                <a:cubicBezTo>
                  <a:pt x="2230813" y="1820838"/>
                  <a:pt x="1949969" y="1334403"/>
                  <a:pt x="1476725" y="1207597"/>
                </a:cubicBezTo>
                <a:close/>
                <a:moveTo>
                  <a:pt x="3290290" y="1590224"/>
                </a:moveTo>
                <a:cubicBezTo>
                  <a:pt x="3269727" y="1586016"/>
                  <a:pt x="3248437" y="1583806"/>
                  <a:pt x="3226630" y="1583806"/>
                </a:cubicBezTo>
                <a:cubicBezTo>
                  <a:pt x="3052179" y="1583806"/>
                  <a:pt x="2910758" y="1725227"/>
                  <a:pt x="2910758" y="1899678"/>
                </a:cubicBezTo>
                <a:cubicBezTo>
                  <a:pt x="2910758" y="2074130"/>
                  <a:pt x="3052179" y="2215551"/>
                  <a:pt x="3226630" y="2215550"/>
                </a:cubicBezTo>
                <a:cubicBezTo>
                  <a:pt x="3401082" y="2215551"/>
                  <a:pt x="3542503" y="2074130"/>
                  <a:pt x="3542502" y="1899678"/>
                </a:cubicBezTo>
                <a:cubicBezTo>
                  <a:pt x="3542503" y="1747033"/>
                  <a:pt x="3434228" y="1619677"/>
                  <a:pt x="3290290" y="1590224"/>
                </a:cubicBezTo>
                <a:close/>
                <a:moveTo>
                  <a:pt x="3334055" y="1377473"/>
                </a:moveTo>
                <a:cubicBezTo>
                  <a:pt x="3576950" y="1427177"/>
                  <a:pt x="3759665" y="1642090"/>
                  <a:pt x="3759665" y="1899678"/>
                </a:cubicBezTo>
                <a:cubicBezTo>
                  <a:pt x="3759665" y="2194064"/>
                  <a:pt x="3521017" y="2432713"/>
                  <a:pt x="3226630" y="2432713"/>
                </a:cubicBezTo>
                <a:cubicBezTo>
                  <a:pt x="2932244" y="2432712"/>
                  <a:pt x="2693596" y="2194065"/>
                  <a:pt x="2693596" y="1899678"/>
                </a:cubicBezTo>
                <a:cubicBezTo>
                  <a:pt x="2693596" y="1605292"/>
                  <a:pt x="2932244" y="1366644"/>
                  <a:pt x="3226630" y="1366644"/>
                </a:cubicBezTo>
                <a:cubicBezTo>
                  <a:pt x="3263429" y="1366644"/>
                  <a:pt x="3299356" y="1370373"/>
                  <a:pt x="3334055" y="1377473"/>
                </a:cubicBezTo>
                <a:close/>
                <a:moveTo>
                  <a:pt x="1391137" y="789478"/>
                </a:moveTo>
                <a:lnTo>
                  <a:pt x="1759910" y="888290"/>
                </a:lnTo>
                <a:lnTo>
                  <a:pt x="1754625" y="1202375"/>
                </a:lnTo>
                <a:lnTo>
                  <a:pt x="1744979" y="1199790"/>
                </a:lnTo>
                <a:cubicBezTo>
                  <a:pt x="1823578" y="1244024"/>
                  <a:pt x="1894617" y="1298265"/>
                  <a:pt x="1954704" y="1362586"/>
                </a:cubicBezTo>
                <a:lnTo>
                  <a:pt x="2234317" y="1293059"/>
                </a:lnTo>
                <a:lnTo>
                  <a:pt x="2413554" y="1630152"/>
                </a:lnTo>
                <a:lnTo>
                  <a:pt x="2214321" y="1809770"/>
                </a:lnTo>
                <a:cubicBezTo>
                  <a:pt x="2239296" y="1900740"/>
                  <a:pt x="2251067" y="1995997"/>
                  <a:pt x="2246841" y="2092825"/>
                </a:cubicBezTo>
                <a:lnTo>
                  <a:pt x="2495698" y="2230974"/>
                </a:lnTo>
                <a:lnTo>
                  <a:pt x="2396885" y="2599747"/>
                </a:lnTo>
                <a:lnTo>
                  <a:pt x="2094912" y="2594668"/>
                </a:lnTo>
                <a:cubicBezTo>
                  <a:pt x="2056732" y="2658461"/>
                  <a:pt x="2010475" y="2715996"/>
                  <a:pt x="1958644" y="2767359"/>
                </a:cubicBezTo>
                <a:lnTo>
                  <a:pt x="2057814" y="3026193"/>
                </a:lnTo>
                <a:lnTo>
                  <a:pt x="1745078" y="3245174"/>
                </a:lnTo>
                <a:lnTo>
                  <a:pt x="1507869" y="3039237"/>
                </a:lnTo>
                <a:lnTo>
                  <a:pt x="1536736" y="3019025"/>
                </a:lnTo>
                <a:cubicBezTo>
                  <a:pt x="1445878" y="3048429"/>
                  <a:pt x="1349798" y="3062567"/>
                  <a:pt x="1251837" y="3062021"/>
                </a:cubicBezTo>
                <a:lnTo>
                  <a:pt x="1108065" y="3321003"/>
                </a:lnTo>
                <a:lnTo>
                  <a:pt x="739291" y="3222191"/>
                </a:lnTo>
                <a:lnTo>
                  <a:pt x="744274" y="2926021"/>
                </a:lnTo>
                <a:cubicBezTo>
                  <a:pt x="666128" y="2881484"/>
                  <a:pt x="595548" y="2827017"/>
                  <a:pt x="535891" y="2762576"/>
                </a:cubicBezTo>
                <a:lnTo>
                  <a:pt x="540671" y="2772825"/>
                </a:lnTo>
                <a:lnTo>
                  <a:pt x="232276" y="2832568"/>
                </a:lnTo>
                <a:lnTo>
                  <a:pt x="70927" y="2486556"/>
                </a:lnTo>
                <a:lnTo>
                  <a:pt x="279495" y="2317444"/>
                </a:lnTo>
                <a:cubicBezTo>
                  <a:pt x="257233" y="2235849"/>
                  <a:pt x="245603" y="2150814"/>
                  <a:pt x="245586" y="2064274"/>
                </a:cubicBezTo>
                <a:lnTo>
                  <a:pt x="0" y="1927940"/>
                </a:lnTo>
                <a:lnTo>
                  <a:pt x="98812" y="1559167"/>
                </a:lnTo>
                <a:lnTo>
                  <a:pt x="380240" y="1563901"/>
                </a:lnTo>
                <a:cubicBezTo>
                  <a:pt x="418421" y="1496524"/>
                  <a:pt x="464524" y="1435092"/>
                  <a:pt x="516679" y="1380105"/>
                </a:cubicBezTo>
                <a:lnTo>
                  <a:pt x="422419" y="1089378"/>
                </a:lnTo>
                <a:lnTo>
                  <a:pt x="746189" y="887063"/>
                </a:lnTo>
                <a:lnTo>
                  <a:pt x="972292" y="1105134"/>
                </a:lnTo>
                <a:lnTo>
                  <a:pt x="970019" y="1106554"/>
                </a:lnTo>
                <a:cubicBezTo>
                  <a:pt x="1058903" y="1078586"/>
                  <a:pt x="1152743" y="1065659"/>
                  <a:pt x="1248316" y="1066709"/>
                </a:cubicBezTo>
                <a:lnTo>
                  <a:pt x="1238669" y="1064125"/>
                </a:lnTo>
                <a:close/>
                <a:moveTo>
                  <a:pt x="3349970" y="1300109"/>
                </a:moveTo>
                <a:cubicBezTo>
                  <a:pt x="3310130" y="1291957"/>
                  <a:pt x="3268880" y="1287676"/>
                  <a:pt x="3226630" y="1287676"/>
                </a:cubicBezTo>
                <a:cubicBezTo>
                  <a:pt x="2888631" y="1287676"/>
                  <a:pt x="2614628" y="1561679"/>
                  <a:pt x="2614628" y="1899678"/>
                </a:cubicBezTo>
                <a:cubicBezTo>
                  <a:pt x="2614628" y="2237678"/>
                  <a:pt x="2888630" y="2511680"/>
                  <a:pt x="3226630" y="2511681"/>
                </a:cubicBezTo>
                <a:cubicBezTo>
                  <a:pt x="3564630" y="2511681"/>
                  <a:pt x="3838633" y="2237678"/>
                  <a:pt x="3838633" y="1899678"/>
                </a:cubicBezTo>
                <a:cubicBezTo>
                  <a:pt x="3838632" y="1603928"/>
                  <a:pt x="3628849" y="1357176"/>
                  <a:pt x="3349970" y="1300109"/>
                </a:cubicBezTo>
                <a:close/>
                <a:moveTo>
                  <a:pt x="3358324" y="1024334"/>
                </a:moveTo>
                <a:lnTo>
                  <a:pt x="3410883" y="1234575"/>
                </a:lnTo>
                <a:lnTo>
                  <a:pt x="3403994" y="1234575"/>
                </a:lnTo>
                <a:cubicBezTo>
                  <a:pt x="3464268" y="1250018"/>
                  <a:pt x="3521292" y="1273478"/>
                  <a:pt x="3572818" y="1305612"/>
                </a:cubicBezTo>
                <a:lnTo>
                  <a:pt x="3746730" y="1209354"/>
                </a:lnTo>
                <a:lnTo>
                  <a:pt x="3926358" y="1401981"/>
                </a:lnTo>
                <a:lnTo>
                  <a:pt x="3825667" y="1557247"/>
                </a:lnTo>
                <a:cubicBezTo>
                  <a:pt x="3858552" y="1613408"/>
                  <a:pt x="3883404" y="1674784"/>
                  <a:pt x="3897877" y="1740062"/>
                </a:cubicBezTo>
                <a:lnTo>
                  <a:pt x="4088377" y="1787686"/>
                </a:lnTo>
                <a:lnTo>
                  <a:pt x="4088377" y="2051071"/>
                </a:lnTo>
                <a:lnTo>
                  <a:pt x="3886243" y="2101605"/>
                </a:lnTo>
                <a:cubicBezTo>
                  <a:pt x="3872191" y="2150933"/>
                  <a:pt x="3851639" y="2197531"/>
                  <a:pt x="3826272" y="2241013"/>
                </a:cubicBezTo>
                <a:lnTo>
                  <a:pt x="3938572" y="2395786"/>
                </a:lnTo>
                <a:lnTo>
                  <a:pt x="3769272" y="2597551"/>
                </a:lnTo>
                <a:lnTo>
                  <a:pt x="3574432" y="2502674"/>
                </a:lnTo>
                <a:lnTo>
                  <a:pt x="3590059" y="2484050"/>
                </a:lnTo>
                <a:cubicBezTo>
                  <a:pt x="3534764" y="2519868"/>
                  <a:pt x="3473263" y="2546445"/>
                  <a:pt x="3407886" y="2563572"/>
                </a:cubicBezTo>
                <a:lnTo>
                  <a:pt x="3358323" y="2761823"/>
                </a:lnTo>
                <a:lnTo>
                  <a:pt x="3094938" y="2761823"/>
                </a:lnTo>
                <a:lnTo>
                  <a:pt x="3045375" y="2563574"/>
                </a:lnTo>
                <a:cubicBezTo>
                  <a:pt x="2985349" y="2547848"/>
                  <a:pt x="2928591" y="2524155"/>
                  <a:pt x="2877330" y="2491865"/>
                </a:cubicBezTo>
                <a:lnTo>
                  <a:pt x="2882346" y="2497841"/>
                </a:lnTo>
                <a:lnTo>
                  <a:pt x="2687507" y="2592718"/>
                </a:lnTo>
                <a:lnTo>
                  <a:pt x="2518206" y="2390954"/>
                </a:lnTo>
                <a:lnTo>
                  <a:pt x="2626994" y="2241021"/>
                </a:lnTo>
                <a:cubicBezTo>
                  <a:pt x="2597591" y="2190623"/>
                  <a:pt x="2574657" y="2136035"/>
                  <a:pt x="2559194" y="2078370"/>
                </a:cubicBezTo>
                <a:lnTo>
                  <a:pt x="2371198" y="2031371"/>
                </a:lnTo>
                <a:lnTo>
                  <a:pt x="2371198" y="1767986"/>
                </a:lnTo>
                <a:lnTo>
                  <a:pt x="2559579" y="1720890"/>
                </a:lnTo>
                <a:cubicBezTo>
                  <a:pt x="2572992" y="1669175"/>
                  <a:pt x="2592745" y="1620006"/>
                  <a:pt x="2617681" y="1574051"/>
                </a:cubicBezTo>
                <a:lnTo>
                  <a:pt x="2502958" y="1397149"/>
                </a:lnTo>
                <a:lnTo>
                  <a:pt x="2682587" y="1204520"/>
                </a:lnTo>
                <a:lnTo>
                  <a:pt x="2872193" y="1309466"/>
                </a:lnTo>
                <a:lnTo>
                  <a:pt x="2870932" y="1310818"/>
                </a:lnTo>
                <a:cubicBezTo>
                  <a:pt x="2925169" y="1276310"/>
                  <a:pt x="2985393" y="1250941"/>
                  <a:pt x="3049268" y="1234575"/>
                </a:cubicBezTo>
                <a:lnTo>
                  <a:pt x="3042378" y="1234576"/>
                </a:lnTo>
                <a:lnTo>
                  <a:pt x="3094939" y="1024334"/>
                </a:lnTo>
                <a:close/>
                <a:moveTo>
                  <a:pt x="2786480" y="402820"/>
                </a:moveTo>
                <a:cubicBezTo>
                  <a:pt x="2745900" y="389943"/>
                  <a:pt x="2701172" y="388627"/>
                  <a:pt x="2657264" y="401580"/>
                </a:cubicBezTo>
                <a:cubicBezTo>
                  <a:pt x="2540176" y="436121"/>
                  <a:pt x="2473258" y="559041"/>
                  <a:pt x="2507800" y="676128"/>
                </a:cubicBezTo>
                <a:cubicBezTo>
                  <a:pt x="2542340" y="793216"/>
                  <a:pt x="2665260" y="860133"/>
                  <a:pt x="2782348" y="825592"/>
                </a:cubicBezTo>
                <a:cubicBezTo>
                  <a:pt x="2899435" y="791051"/>
                  <a:pt x="2966353" y="668132"/>
                  <a:pt x="2931812" y="551045"/>
                </a:cubicBezTo>
                <a:cubicBezTo>
                  <a:pt x="2910223" y="477864"/>
                  <a:pt x="2854113" y="424282"/>
                  <a:pt x="2786480" y="402820"/>
                </a:cubicBezTo>
                <a:close/>
                <a:moveTo>
                  <a:pt x="2932202" y="47278"/>
                </a:moveTo>
                <a:lnTo>
                  <a:pt x="3090904" y="140999"/>
                </a:lnTo>
                <a:lnTo>
                  <a:pt x="3054065" y="265147"/>
                </a:lnTo>
                <a:cubicBezTo>
                  <a:pt x="3087256" y="296329"/>
                  <a:pt x="3116089" y="332603"/>
                  <a:pt x="3138727" y="373550"/>
                </a:cubicBezTo>
                <a:lnTo>
                  <a:pt x="3276016" y="367796"/>
                </a:lnTo>
                <a:lnTo>
                  <a:pt x="3328165" y="544574"/>
                </a:lnTo>
                <a:lnTo>
                  <a:pt x="3202503" y="618514"/>
                </a:lnTo>
                <a:cubicBezTo>
                  <a:pt x="3202838" y="654403"/>
                  <a:pt x="3198271" y="689748"/>
                  <a:pt x="3189855" y="723955"/>
                </a:cubicBezTo>
                <a:lnTo>
                  <a:pt x="3295873" y="805599"/>
                </a:lnTo>
                <a:lnTo>
                  <a:pt x="3222192" y="974540"/>
                </a:lnTo>
                <a:lnTo>
                  <a:pt x="3072634" y="949439"/>
                </a:lnTo>
                <a:lnTo>
                  <a:pt x="3079435" y="933845"/>
                </a:lnTo>
                <a:cubicBezTo>
                  <a:pt x="3049413" y="968833"/>
                  <a:pt x="3013398" y="998848"/>
                  <a:pt x="2972910" y="1023288"/>
                </a:cubicBezTo>
                <a:lnTo>
                  <a:pt x="2978897" y="1166163"/>
                </a:lnTo>
                <a:lnTo>
                  <a:pt x="2802119" y="1218312"/>
                </a:lnTo>
                <a:lnTo>
                  <a:pt x="2729602" y="1095065"/>
                </a:lnTo>
                <a:cubicBezTo>
                  <a:pt x="2686199" y="1096396"/>
                  <a:pt x="2643414" y="1091732"/>
                  <a:pt x="2602615" y="1080209"/>
                </a:cubicBezTo>
                <a:lnTo>
                  <a:pt x="2607165" y="1083226"/>
                </a:lnTo>
                <a:lnTo>
                  <a:pt x="2495179" y="1185484"/>
                </a:lnTo>
                <a:lnTo>
                  <a:pt x="2341599" y="1083585"/>
                </a:lnTo>
                <a:lnTo>
                  <a:pt x="2384929" y="961414"/>
                </a:lnTo>
                <a:cubicBezTo>
                  <a:pt x="2355215" y="933409"/>
                  <a:pt x="2329015" y="901312"/>
                  <a:pt x="2307218" y="865670"/>
                </a:cubicBezTo>
                <a:lnTo>
                  <a:pt x="2171734" y="871348"/>
                </a:lnTo>
                <a:lnTo>
                  <a:pt x="2119584" y="694571"/>
                </a:lnTo>
                <a:lnTo>
                  <a:pt x="2236697" y="625662"/>
                </a:lnTo>
                <a:cubicBezTo>
                  <a:pt x="2235459" y="588297"/>
                  <a:pt x="2238982" y="551385"/>
                  <a:pt x="2246620" y="515603"/>
                </a:cubicBezTo>
                <a:lnTo>
                  <a:pt x="2134594" y="419585"/>
                </a:lnTo>
                <a:lnTo>
                  <a:pt x="2217016" y="254732"/>
                </a:lnTo>
                <a:lnTo>
                  <a:pt x="2365055" y="287627"/>
                </a:lnTo>
                <a:lnTo>
                  <a:pt x="2364476" y="288784"/>
                </a:lnTo>
                <a:cubicBezTo>
                  <a:pt x="2394046" y="254885"/>
                  <a:pt x="2429444" y="225933"/>
                  <a:pt x="2469075" y="202302"/>
                </a:cubicBezTo>
                <a:lnTo>
                  <a:pt x="2464452" y="203666"/>
                </a:lnTo>
                <a:lnTo>
                  <a:pt x="2458102" y="52150"/>
                </a:lnTo>
                <a:lnTo>
                  <a:pt x="2634880" y="0"/>
                </a:lnTo>
                <a:lnTo>
                  <a:pt x="2711784" y="130703"/>
                </a:lnTo>
                <a:lnTo>
                  <a:pt x="2707159" y="132067"/>
                </a:lnTo>
                <a:cubicBezTo>
                  <a:pt x="2750672" y="130497"/>
                  <a:pt x="2793590" y="134953"/>
                  <a:pt x="2834535" y="146319"/>
                </a:cubicBezTo>
                <a:close/>
              </a:path>
            </a:pathLst>
          </a:cu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ltLang="ko-KR" sz="2701"/>
          </a:p>
        </p:txBody>
      </p:sp>
      <p:sp>
        <p:nvSpPr>
          <p:cNvPr id="2" name="Textfeld 1">
            <a:extLst>
              <a:ext uri="{FF2B5EF4-FFF2-40B4-BE49-F238E27FC236}">
                <a16:creationId xmlns:a16="http://schemas.microsoft.com/office/drawing/2014/main" id="{552B0A3D-50A8-49F0-A1D2-B64ADED51C65}"/>
              </a:ext>
            </a:extLst>
          </p:cNvPr>
          <p:cNvSpPr txBox="1"/>
          <p:nvPr/>
        </p:nvSpPr>
        <p:spPr>
          <a:xfrm>
            <a:off x="984958" y="1747154"/>
            <a:ext cx="2140330" cy="3323987"/>
          </a:xfrm>
          <a:prstGeom prst="rect">
            <a:avLst/>
          </a:prstGeom>
          <a:noFill/>
        </p:spPr>
        <p:txBody>
          <a:bodyPr wrap="none" rtlCol="0">
            <a:spAutoFit/>
          </a:bodyPr>
          <a:lstStyle/>
          <a:p>
            <a:r>
              <a:rPr lang="de-DE" sz="21000" b="1">
                <a:solidFill>
                  <a:schemeClr val="bg1"/>
                </a:solidFill>
                <a:latin typeface="Tahoma" panose="020B0604030504040204" pitchFamily="34" charset="0"/>
                <a:ea typeface="Tahoma" panose="020B0604030504040204" pitchFamily="34" charset="0"/>
                <a:cs typeface="Tahoma" panose="020B0604030504040204" pitchFamily="34" charset="0"/>
              </a:rPr>
              <a:t>R</a:t>
            </a:r>
          </a:p>
        </p:txBody>
      </p:sp>
      <p:sp>
        <p:nvSpPr>
          <p:cNvPr id="21" name="Textfeld 20">
            <a:extLst>
              <a:ext uri="{FF2B5EF4-FFF2-40B4-BE49-F238E27FC236}">
                <a16:creationId xmlns:a16="http://schemas.microsoft.com/office/drawing/2014/main" id="{3837ABDC-7607-422B-82E3-4B9EED62B411}"/>
              </a:ext>
            </a:extLst>
          </p:cNvPr>
          <p:cNvSpPr txBox="1"/>
          <p:nvPr/>
        </p:nvSpPr>
        <p:spPr>
          <a:xfrm>
            <a:off x="4913707" y="1770039"/>
            <a:ext cx="2268570" cy="3323987"/>
          </a:xfrm>
          <a:prstGeom prst="rect">
            <a:avLst/>
          </a:prstGeom>
          <a:noFill/>
        </p:spPr>
        <p:txBody>
          <a:bodyPr wrap="none" rtlCol="0">
            <a:spAutoFit/>
          </a:bodyPr>
          <a:lstStyle/>
          <a:p>
            <a:r>
              <a:rPr lang="de-DE" sz="21000" b="1">
                <a:solidFill>
                  <a:schemeClr val="bg1"/>
                </a:solidFill>
                <a:latin typeface="Arial Narrow" panose="020B0606020202030204" pitchFamily="34" charset="0"/>
                <a:ea typeface="Tahoma" panose="020B0604030504040204" pitchFamily="34" charset="0"/>
                <a:cs typeface="Tahoma" panose="020B0604030504040204" pitchFamily="34" charset="0"/>
              </a:rPr>
              <a:t>W</a:t>
            </a:r>
          </a:p>
        </p:txBody>
      </p:sp>
      <p:sp>
        <p:nvSpPr>
          <p:cNvPr id="31" name="Freeform: Shape 30">
            <a:extLst>
              <a:ext uri="{FF2B5EF4-FFF2-40B4-BE49-F238E27FC236}">
                <a16:creationId xmlns:a16="http://schemas.microsoft.com/office/drawing/2014/main" id="{C8A74EB9-3EFC-4116-8B6A-ECF3B65ABDE0}"/>
              </a:ext>
            </a:extLst>
          </p:cNvPr>
          <p:cNvSpPr/>
          <p:nvPr/>
        </p:nvSpPr>
        <p:spPr>
          <a:xfrm>
            <a:off x="3005137" y="1099"/>
            <a:ext cx="2295525" cy="4419600"/>
          </a:xfrm>
          <a:custGeom>
            <a:avLst/>
            <a:gdLst>
              <a:gd name="connsiteX0" fmla="*/ 0 w 2295525"/>
              <a:gd name="connsiteY0" fmla="*/ 0 h 4419600"/>
              <a:gd name="connsiteX1" fmla="*/ 2295525 w 2295525"/>
              <a:gd name="connsiteY1" fmla="*/ 0 h 4419600"/>
              <a:gd name="connsiteX2" fmla="*/ 2028825 w 2295525"/>
              <a:gd name="connsiteY2" fmla="*/ 4419600 h 4419600"/>
              <a:gd name="connsiteX3" fmla="*/ 200025 w 2295525"/>
              <a:gd name="connsiteY3" fmla="*/ 4419600 h 4419600"/>
            </a:gdLst>
            <a:ahLst/>
            <a:cxnLst>
              <a:cxn ang="0">
                <a:pos x="connsiteX0" y="connsiteY0"/>
              </a:cxn>
              <a:cxn ang="0">
                <a:pos x="connsiteX1" y="connsiteY1"/>
              </a:cxn>
              <a:cxn ang="0">
                <a:pos x="connsiteX2" y="connsiteY2"/>
              </a:cxn>
              <a:cxn ang="0">
                <a:pos x="connsiteX3" y="connsiteY3"/>
              </a:cxn>
            </a:cxnLst>
            <a:rect l="l" t="t" r="r" b="b"/>
            <a:pathLst>
              <a:path w="2295525" h="4419600">
                <a:moveTo>
                  <a:pt x="0" y="0"/>
                </a:moveTo>
                <a:lnTo>
                  <a:pt x="2295525" y="0"/>
                </a:lnTo>
                <a:lnTo>
                  <a:pt x="2028825" y="4419600"/>
                </a:lnTo>
                <a:lnTo>
                  <a:pt x="200025" y="4419600"/>
                </a:lnTo>
                <a:close/>
              </a:path>
            </a:pathLst>
          </a:custGeom>
          <a:solidFill>
            <a:srgbClr val="FDBB2C"/>
          </a:solidFill>
          <a:ln w="9525" cap="flat">
            <a:noFill/>
            <a:prstDash val="solid"/>
            <a:miter/>
          </a:ln>
        </p:spPr>
        <p:txBody>
          <a:bodyPr rtlCol="0" anchor="ctr"/>
          <a:lstStyle/>
          <a:p>
            <a:endParaRPr lang="de-DE"/>
          </a:p>
        </p:txBody>
      </p:sp>
      <p:sp>
        <p:nvSpPr>
          <p:cNvPr id="20" name="Textfeld 19">
            <a:extLst>
              <a:ext uri="{FF2B5EF4-FFF2-40B4-BE49-F238E27FC236}">
                <a16:creationId xmlns:a16="http://schemas.microsoft.com/office/drawing/2014/main" id="{F549B486-AD92-461F-B835-EFFBBD983DBB}"/>
              </a:ext>
            </a:extLst>
          </p:cNvPr>
          <p:cNvSpPr txBox="1"/>
          <p:nvPr/>
        </p:nvSpPr>
        <p:spPr>
          <a:xfrm>
            <a:off x="3191971" y="1741192"/>
            <a:ext cx="1742785" cy="3323987"/>
          </a:xfrm>
          <a:prstGeom prst="rect">
            <a:avLst/>
          </a:prstGeom>
          <a:noFill/>
        </p:spPr>
        <p:txBody>
          <a:bodyPr wrap="none" rtlCol="0">
            <a:spAutoFit/>
          </a:bodyPr>
          <a:lstStyle/>
          <a:p>
            <a:r>
              <a:rPr lang="de-DE" sz="21000" b="1">
                <a:solidFill>
                  <a:schemeClr val="bg1"/>
                </a:solidFill>
                <a:latin typeface="Tahoma" panose="020B0604030504040204" pitchFamily="34" charset="0"/>
                <a:ea typeface="Tahoma" panose="020B0604030504040204" pitchFamily="34" charset="0"/>
                <a:cs typeface="Tahoma" panose="020B0604030504040204" pitchFamily="34" charset="0"/>
              </a:rPr>
              <a:t>v</a:t>
            </a:r>
          </a:p>
        </p:txBody>
      </p:sp>
      <p:sp>
        <p:nvSpPr>
          <p:cNvPr id="23" name="Textfeld 22">
            <a:extLst>
              <a:ext uri="{FF2B5EF4-FFF2-40B4-BE49-F238E27FC236}">
                <a16:creationId xmlns:a16="http://schemas.microsoft.com/office/drawing/2014/main" id="{C939E272-6DF4-46C0-B9A4-4A8A334D97B3}"/>
              </a:ext>
            </a:extLst>
          </p:cNvPr>
          <p:cNvSpPr txBox="1"/>
          <p:nvPr/>
        </p:nvSpPr>
        <p:spPr>
          <a:xfrm>
            <a:off x="6715770" y="1741191"/>
            <a:ext cx="2032929" cy="3323987"/>
          </a:xfrm>
          <a:prstGeom prst="rect">
            <a:avLst/>
          </a:prstGeom>
          <a:noFill/>
        </p:spPr>
        <p:txBody>
          <a:bodyPr wrap="none" rtlCol="0">
            <a:spAutoFit/>
          </a:bodyPr>
          <a:lstStyle/>
          <a:p>
            <a:r>
              <a:rPr lang="de-DE" sz="21000" b="1" i="1">
                <a:solidFill>
                  <a:schemeClr val="bg1"/>
                </a:solidFill>
                <a:latin typeface="Tahoma" panose="020B0604030504040204" pitchFamily="34" charset="0"/>
                <a:ea typeface="Tahoma" panose="020B0604030504040204" pitchFamily="34" charset="0"/>
                <a:cs typeface="Tahoma" panose="020B0604030504040204" pitchFamily="34" charset="0"/>
              </a:rPr>
              <a:t>B</a:t>
            </a:r>
          </a:p>
        </p:txBody>
      </p:sp>
      <p:sp>
        <p:nvSpPr>
          <p:cNvPr id="24" name="Textfeld 23">
            <a:extLst>
              <a:ext uri="{FF2B5EF4-FFF2-40B4-BE49-F238E27FC236}">
                <a16:creationId xmlns:a16="http://schemas.microsoft.com/office/drawing/2014/main" id="{AFF26B19-DDDD-47CB-9E63-53ECBD9A3021}"/>
              </a:ext>
            </a:extLst>
          </p:cNvPr>
          <p:cNvSpPr txBox="1"/>
          <p:nvPr/>
        </p:nvSpPr>
        <p:spPr>
          <a:xfrm>
            <a:off x="8765615" y="1741190"/>
            <a:ext cx="2060179" cy="3323987"/>
          </a:xfrm>
          <a:prstGeom prst="rect">
            <a:avLst/>
          </a:prstGeom>
          <a:noFill/>
        </p:spPr>
        <p:txBody>
          <a:bodyPr wrap="none" rtlCol="0">
            <a:spAutoFit/>
          </a:bodyPr>
          <a:lstStyle/>
          <a:p>
            <a:r>
              <a:rPr lang="de-DE" sz="21000" b="1" i="1">
                <a:solidFill>
                  <a:schemeClr val="bg1"/>
                </a:solidFill>
                <a:latin typeface="Tahoma" panose="020B0604030504040204" pitchFamily="34" charset="0"/>
                <a:ea typeface="Tahoma" panose="020B0604030504040204" pitchFamily="34" charset="0"/>
                <a:cs typeface="Tahoma" panose="020B0604030504040204" pitchFamily="34" charset="0"/>
              </a:rPr>
              <a:t>K</a:t>
            </a:r>
          </a:p>
        </p:txBody>
      </p:sp>
      <p:pic>
        <p:nvPicPr>
          <p:cNvPr id="26" name="Grafik 25" descr="Auto">
            <a:extLst>
              <a:ext uri="{FF2B5EF4-FFF2-40B4-BE49-F238E27FC236}">
                <a16:creationId xmlns:a16="http://schemas.microsoft.com/office/drawing/2014/main" id="{196BDA53-4C23-4844-AA83-660BD910AA57}"/>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rot="19934128">
            <a:off x="5074450" y="335483"/>
            <a:ext cx="2096335" cy="2096335"/>
          </a:xfrm>
          <a:prstGeom prst="rect">
            <a:avLst/>
          </a:prstGeom>
        </p:spPr>
      </p:pic>
      <p:pic>
        <p:nvPicPr>
          <p:cNvPr id="28" name="Grafik 27" descr="Laptop">
            <a:extLst>
              <a:ext uri="{FF2B5EF4-FFF2-40B4-BE49-F238E27FC236}">
                <a16:creationId xmlns:a16="http://schemas.microsoft.com/office/drawing/2014/main" id="{EC14F751-F2D5-4BF1-8D09-B8E07CEEA7A6}"/>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026071" y="418400"/>
            <a:ext cx="2071303" cy="2071303"/>
          </a:xfrm>
          <a:prstGeom prst="rect">
            <a:avLst/>
          </a:prstGeom>
        </p:spPr>
      </p:pic>
      <p:pic>
        <p:nvPicPr>
          <p:cNvPr id="42" name="Grafik 41" descr="Blitz">
            <a:extLst>
              <a:ext uri="{FF2B5EF4-FFF2-40B4-BE49-F238E27FC236}">
                <a16:creationId xmlns:a16="http://schemas.microsoft.com/office/drawing/2014/main" id="{9EEE60F0-5183-4118-B496-8C0E4FEBB30D}"/>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2732874" y="-236011"/>
            <a:ext cx="2954841" cy="2954841"/>
          </a:xfrm>
          <a:prstGeom prst="rect">
            <a:avLst/>
          </a:prstGeom>
        </p:spPr>
      </p:pic>
      <p:pic>
        <p:nvPicPr>
          <p:cNvPr id="44" name="Grafik 43" descr="Schlägel und Eisen">
            <a:extLst>
              <a:ext uri="{FF2B5EF4-FFF2-40B4-BE49-F238E27FC236}">
                <a16:creationId xmlns:a16="http://schemas.microsoft.com/office/drawing/2014/main" id="{1BA83A0A-2F97-4E56-B2F8-0E71E3EE6986}"/>
              </a:ext>
            </a:extLst>
          </p:cNvPr>
          <p:cNvPicPr>
            <a:picLocks noChangeAspect="1"/>
          </p:cNvPicPr>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rot="902147">
            <a:off x="9221225" y="-71310"/>
            <a:ext cx="2340000" cy="2340000"/>
          </a:xfrm>
          <a:prstGeom prst="rect">
            <a:avLst/>
          </a:prstGeom>
        </p:spPr>
      </p:pic>
      <p:pic>
        <p:nvPicPr>
          <p:cNvPr id="19" name="Grafik 18" descr="Ein Bild, das Zeichnung enthält.&#10;&#10;Automatisch generierte Beschreibung">
            <a:extLst>
              <a:ext uri="{FF2B5EF4-FFF2-40B4-BE49-F238E27FC236}">
                <a16:creationId xmlns:a16="http://schemas.microsoft.com/office/drawing/2014/main" id="{05053291-18EC-4B84-8678-14BD930D17BA}"/>
              </a:ext>
            </a:extLst>
          </p:cNvPr>
          <p:cNvPicPr>
            <a:picLocks noChangeAspect="1"/>
          </p:cNvPicPr>
          <p:nvPr/>
        </p:nvPicPr>
        <p:blipFill>
          <a:blip r:embed="rId11">
            <a:extLst>
              <a:ext uri="{28A0092B-C50C-407E-A947-70E740481C1C}">
                <a14:useLocalDpi xmlns:a14="http://schemas.microsoft.com/office/drawing/2010/main"/>
              </a:ext>
            </a:extLst>
          </a:blip>
          <a:stretch>
            <a:fillRect/>
          </a:stretch>
        </p:blipFill>
        <p:spPr>
          <a:xfrm>
            <a:off x="10608771" y="6002371"/>
            <a:ext cx="1583229" cy="906429"/>
          </a:xfrm>
          <a:prstGeom prst="rect">
            <a:avLst/>
          </a:prstGeom>
        </p:spPr>
      </p:pic>
      <p:sp>
        <p:nvSpPr>
          <p:cNvPr id="4" name="Titel 3">
            <a:extLst>
              <a:ext uri="{FF2B5EF4-FFF2-40B4-BE49-F238E27FC236}">
                <a16:creationId xmlns:a16="http://schemas.microsoft.com/office/drawing/2014/main" id="{85A67CD6-80D8-4183-B28F-C8F5C17E6F87}"/>
              </a:ext>
            </a:extLst>
          </p:cNvPr>
          <p:cNvSpPr>
            <a:spLocks noGrp="1"/>
          </p:cNvSpPr>
          <p:nvPr>
            <p:ph type="ctrTitle"/>
          </p:nvPr>
        </p:nvSpPr>
        <p:spPr/>
        <p:txBody>
          <a:bodyPr>
            <a:noAutofit/>
          </a:bodyPr>
          <a:lstStyle/>
          <a:p>
            <a:r>
              <a:rPr lang="de-DE" sz="3600" err="1"/>
              <a:t>CodeCamp</a:t>
            </a:r>
            <a:endParaRPr lang="de-DE" sz="3600" err="1">
              <a:ea typeface="Noto Sans"/>
              <a:cs typeface="Noto Sans"/>
            </a:endParaRPr>
          </a:p>
        </p:txBody>
      </p:sp>
      <p:sp>
        <p:nvSpPr>
          <p:cNvPr id="5" name="Untertitel 4">
            <a:extLst>
              <a:ext uri="{FF2B5EF4-FFF2-40B4-BE49-F238E27FC236}">
                <a16:creationId xmlns:a16="http://schemas.microsoft.com/office/drawing/2014/main" id="{F88D832B-C2D4-437E-A215-66F2A2EE249A}"/>
              </a:ext>
            </a:extLst>
          </p:cNvPr>
          <p:cNvSpPr>
            <a:spLocks noGrp="1"/>
          </p:cNvSpPr>
          <p:nvPr>
            <p:ph type="subTitle" idx="1"/>
          </p:nvPr>
        </p:nvSpPr>
        <p:spPr>
          <a:xfrm>
            <a:off x="1524000" y="5868988"/>
            <a:ext cx="9144000" cy="899994"/>
          </a:xfrm>
        </p:spPr>
        <p:txBody>
          <a:bodyPr vert="horz" lIns="91440" tIns="45720" rIns="91440" bIns="45720" rtlCol="0" anchor="t">
            <a:normAutofit/>
          </a:bodyPr>
          <a:lstStyle/>
          <a:p>
            <a:r>
              <a:rPr lang="de-DE"/>
              <a:t>Eine Einführung in Python</a:t>
            </a:r>
          </a:p>
          <a:p>
            <a:endParaRPr lang="de-DE"/>
          </a:p>
        </p:txBody>
      </p:sp>
    </p:spTree>
    <p:extLst>
      <p:ext uri="{BB962C8B-B14F-4D97-AF65-F5344CB8AC3E}">
        <p14:creationId xmlns:p14="http://schemas.microsoft.com/office/powerpoint/2010/main" val="33167163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8E5C05B-1E16-4D35-9F0E-CFBADF8BB59D}"/>
              </a:ext>
            </a:extLst>
          </p:cNvPr>
          <p:cNvSpPr>
            <a:spLocks noGrp="1"/>
          </p:cNvSpPr>
          <p:nvPr>
            <p:ph type="title"/>
          </p:nvPr>
        </p:nvSpPr>
        <p:spPr/>
        <p:txBody>
          <a:bodyPr/>
          <a:lstStyle/>
          <a:p>
            <a:r>
              <a:rPr lang="de-DE"/>
              <a:t>Die erste Ausgabe I</a:t>
            </a:r>
          </a:p>
        </p:txBody>
      </p:sp>
      <p:sp>
        <p:nvSpPr>
          <p:cNvPr id="3" name="Textplatzhalter 2">
            <a:extLst>
              <a:ext uri="{FF2B5EF4-FFF2-40B4-BE49-F238E27FC236}">
                <a16:creationId xmlns:a16="http://schemas.microsoft.com/office/drawing/2014/main" id="{DB087A46-9605-449B-9FFE-784DD88DAD9C}"/>
              </a:ext>
            </a:extLst>
          </p:cNvPr>
          <p:cNvSpPr>
            <a:spLocks noGrp="1"/>
          </p:cNvSpPr>
          <p:nvPr>
            <p:ph type="body" sz="quarter" idx="10"/>
          </p:nvPr>
        </p:nvSpPr>
        <p:spPr/>
        <p:txBody>
          <a:bodyPr/>
          <a:lstStyle/>
          <a:p>
            <a:r>
              <a:rPr lang="de-DE"/>
              <a:t>Ausgabe von Strings in Python</a:t>
            </a:r>
          </a:p>
        </p:txBody>
      </p:sp>
    </p:spTree>
    <p:extLst>
      <p:ext uri="{BB962C8B-B14F-4D97-AF65-F5344CB8AC3E}">
        <p14:creationId xmlns:p14="http://schemas.microsoft.com/office/powerpoint/2010/main" val="28681354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4CDBAC25-044B-4427-B69F-A2765541996B}"/>
              </a:ext>
            </a:extLst>
          </p:cNvPr>
          <p:cNvPicPr>
            <a:picLocks noChangeAspect="1"/>
          </p:cNvPicPr>
          <p:nvPr/>
        </p:nvPicPr>
        <p:blipFill>
          <a:blip r:embed="rId4"/>
          <a:stretch>
            <a:fillRect/>
          </a:stretch>
        </p:blipFill>
        <p:spPr>
          <a:xfrm>
            <a:off x="0" y="0"/>
            <a:ext cx="12192000" cy="6858000"/>
          </a:xfrm>
          <a:prstGeom prst="rect">
            <a:avLst/>
          </a:prstGeom>
        </p:spPr>
      </p:pic>
      <p:sp>
        <p:nvSpPr>
          <p:cNvPr id="4" name="Rechteck 3">
            <a:extLst>
              <a:ext uri="{FF2B5EF4-FFF2-40B4-BE49-F238E27FC236}">
                <a16:creationId xmlns:a16="http://schemas.microsoft.com/office/drawing/2014/main" id="{D596AA45-AE65-419B-A7F7-4C9E8161ACD8}"/>
              </a:ext>
            </a:extLst>
          </p:cNvPr>
          <p:cNvSpPr/>
          <p:nvPr/>
        </p:nvSpPr>
        <p:spPr>
          <a:xfrm>
            <a:off x="2915920" y="848360"/>
            <a:ext cx="2956560" cy="411480"/>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 name="Rechteck 4">
            <a:extLst>
              <a:ext uri="{FF2B5EF4-FFF2-40B4-BE49-F238E27FC236}">
                <a16:creationId xmlns:a16="http://schemas.microsoft.com/office/drawing/2014/main" id="{54BF0A2F-5380-4E37-9E09-4361969A0788}"/>
              </a:ext>
            </a:extLst>
          </p:cNvPr>
          <p:cNvSpPr/>
          <p:nvPr/>
        </p:nvSpPr>
        <p:spPr>
          <a:xfrm>
            <a:off x="11125200" y="289560"/>
            <a:ext cx="375920" cy="360680"/>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 name="Rechteck 5">
            <a:extLst>
              <a:ext uri="{FF2B5EF4-FFF2-40B4-BE49-F238E27FC236}">
                <a16:creationId xmlns:a16="http://schemas.microsoft.com/office/drawing/2014/main" id="{DA81C58D-AAED-4D05-98B6-C67521F7BAB4}"/>
              </a:ext>
            </a:extLst>
          </p:cNvPr>
          <p:cNvSpPr/>
          <p:nvPr/>
        </p:nvSpPr>
        <p:spPr>
          <a:xfrm>
            <a:off x="2214880" y="5913120"/>
            <a:ext cx="1351280" cy="223520"/>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 name="Rechteck 6">
            <a:extLst>
              <a:ext uri="{FF2B5EF4-FFF2-40B4-BE49-F238E27FC236}">
                <a16:creationId xmlns:a16="http://schemas.microsoft.com/office/drawing/2014/main" id="{E9D4B501-8A36-44C6-B006-B42CE042D7BF}"/>
              </a:ext>
            </a:extLst>
          </p:cNvPr>
          <p:cNvSpPr/>
          <p:nvPr/>
        </p:nvSpPr>
        <p:spPr>
          <a:xfrm>
            <a:off x="6381750" y="762000"/>
            <a:ext cx="5438775" cy="5572125"/>
          </a:xfrm>
          <a:custGeom>
            <a:avLst/>
            <a:gdLst>
              <a:gd name="connsiteX0" fmla="*/ 0 w 5438775"/>
              <a:gd name="connsiteY0" fmla="*/ 0 h 5572125"/>
              <a:gd name="connsiteX1" fmla="*/ 5438775 w 5438775"/>
              <a:gd name="connsiteY1" fmla="*/ 0 h 5572125"/>
              <a:gd name="connsiteX2" fmla="*/ 5438775 w 5438775"/>
              <a:gd name="connsiteY2" fmla="*/ 5572125 h 5572125"/>
              <a:gd name="connsiteX3" fmla="*/ 0 w 5438775"/>
              <a:gd name="connsiteY3" fmla="*/ 5572125 h 5572125"/>
              <a:gd name="connsiteX4" fmla="*/ 0 w 5438775"/>
              <a:gd name="connsiteY4" fmla="*/ 0 h 5572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38775" h="5572125" fill="none" extrusionOk="0">
                <a:moveTo>
                  <a:pt x="0" y="0"/>
                </a:moveTo>
                <a:cubicBezTo>
                  <a:pt x="1075870" y="8943"/>
                  <a:pt x="3094813" y="100592"/>
                  <a:pt x="5438775" y="0"/>
                </a:cubicBezTo>
                <a:cubicBezTo>
                  <a:pt x="5461574" y="2427264"/>
                  <a:pt x="5521819" y="3787249"/>
                  <a:pt x="5438775" y="5572125"/>
                </a:cubicBezTo>
                <a:cubicBezTo>
                  <a:pt x="3037093" y="5602695"/>
                  <a:pt x="1375745" y="5725540"/>
                  <a:pt x="0" y="5572125"/>
                </a:cubicBezTo>
                <a:cubicBezTo>
                  <a:pt x="100405" y="4512001"/>
                  <a:pt x="93440" y="1628941"/>
                  <a:pt x="0" y="0"/>
                </a:cubicBezTo>
                <a:close/>
              </a:path>
              <a:path w="5438775" h="5572125" stroke="0" extrusionOk="0">
                <a:moveTo>
                  <a:pt x="0" y="0"/>
                </a:moveTo>
                <a:cubicBezTo>
                  <a:pt x="2236193" y="56119"/>
                  <a:pt x="4181242" y="-24236"/>
                  <a:pt x="5438775" y="0"/>
                </a:cubicBezTo>
                <a:cubicBezTo>
                  <a:pt x="5568081" y="1999455"/>
                  <a:pt x="5381493" y="3353378"/>
                  <a:pt x="5438775" y="5572125"/>
                </a:cubicBezTo>
                <a:cubicBezTo>
                  <a:pt x="4394183" y="5440651"/>
                  <a:pt x="1928950" y="5600988"/>
                  <a:pt x="0" y="5572125"/>
                </a:cubicBezTo>
                <a:cubicBezTo>
                  <a:pt x="78356" y="4414586"/>
                  <a:pt x="4188" y="2296123"/>
                  <a:pt x="0" y="0"/>
                </a:cubicBezTo>
                <a:close/>
              </a:path>
            </a:pathLst>
          </a:custGeom>
          <a:solidFill>
            <a:schemeClr val="bg1"/>
          </a:solidFill>
          <a:ln>
            <a:solidFill>
              <a:schemeClr val="tx1"/>
            </a:solidFill>
            <a:extLst>
              <a:ext uri="{C807C97D-BFC1-408E-A445-0C87EB9F89A2}">
                <ask:lineSketchStyleProps xmlns:ask="http://schemas.microsoft.com/office/drawing/2018/sketchyshapes" sd="3063306782">
                  <a:prstGeom prst="rect">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pPr algn="ctr"/>
            <a:endParaRPr lang="de-DE" sz="1050">
              <a:solidFill>
                <a:schemeClr val="tx1"/>
              </a:solidFill>
            </a:endParaRPr>
          </a:p>
          <a:p>
            <a:pPr algn="ctr"/>
            <a:r>
              <a:rPr lang="de-DE" sz="3200">
                <a:solidFill>
                  <a:schemeClr val="tx1"/>
                </a:solidFill>
                <a:latin typeface="Cabin Sketch" panose="020B0503050202020004" pitchFamily="34" charset="0"/>
              </a:rPr>
              <a:t>Aufgabe:</a:t>
            </a:r>
          </a:p>
          <a:p>
            <a:endParaRPr lang="de-DE" sz="2000">
              <a:solidFill>
                <a:schemeClr val="tx1"/>
              </a:solidFill>
              <a:latin typeface="Kalam Light" panose="02000000000000000000" pitchFamily="2" charset="0"/>
              <a:cs typeface="Kalam Light" panose="02000000000000000000" pitchFamily="2" charset="0"/>
            </a:endParaRPr>
          </a:p>
          <a:p>
            <a:pPr marL="342900" indent="-342900">
              <a:buFont typeface="Arial" panose="020B0604020202020204" pitchFamily="34" charset="0"/>
              <a:buChar char="•"/>
            </a:pPr>
            <a:r>
              <a:rPr lang="de-DE" sz="2000">
                <a:solidFill>
                  <a:schemeClr val="tx1"/>
                </a:solidFill>
                <a:latin typeface="Kalam Light"/>
                <a:cs typeface="Kalam Light"/>
              </a:rPr>
              <a:t>Verändere die Ausgabe und gebe den Text: “Hallo Welt – und herzlich Willkommen beim PIT Hackathon 20221!“ aus.</a:t>
            </a:r>
          </a:p>
          <a:p>
            <a:pPr marL="342900" indent="-342900">
              <a:buFont typeface="Arial" panose="020B0604020202020204" pitchFamily="34" charset="0"/>
              <a:buChar char="•"/>
            </a:pPr>
            <a:endParaRPr lang="de-DE" sz="2000">
              <a:solidFill>
                <a:schemeClr val="tx1"/>
              </a:solidFill>
              <a:latin typeface="Kalam Light" panose="02000000000000000000" pitchFamily="2" charset="0"/>
              <a:cs typeface="Kalam Light" panose="02000000000000000000" pitchFamily="2" charset="0"/>
            </a:endParaRPr>
          </a:p>
          <a:p>
            <a:pPr marL="342900" indent="-342900">
              <a:buFont typeface="Arial" panose="020B0604020202020204" pitchFamily="34" charset="0"/>
              <a:buChar char="•"/>
            </a:pPr>
            <a:r>
              <a:rPr lang="de-DE" sz="2000">
                <a:solidFill>
                  <a:schemeClr val="tx1"/>
                </a:solidFill>
                <a:latin typeface="Kalam Light"/>
                <a:cs typeface="Kalam Light"/>
              </a:rPr>
              <a:t>Verändere die Ausgabe in dem du den Text in 3 Zeilen ausgibst.</a:t>
            </a:r>
          </a:p>
          <a:p>
            <a:pPr marL="342900" indent="-342900">
              <a:buFont typeface="Arial" panose="020B0604020202020204" pitchFamily="34" charset="0"/>
              <a:buChar char="•"/>
            </a:pPr>
            <a:endParaRPr lang="de-DE" sz="2000">
              <a:solidFill>
                <a:schemeClr val="tx1"/>
              </a:solidFill>
              <a:latin typeface="Kalam Light" panose="02000000000000000000" pitchFamily="2" charset="0"/>
              <a:cs typeface="Kalam Light" panose="02000000000000000000" pitchFamily="2" charset="0"/>
            </a:endParaRPr>
          </a:p>
          <a:p>
            <a:pPr marL="342900" indent="-342900">
              <a:buFont typeface="Arial" panose="020B0604020202020204" pitchFamily="34" charset="0"/>
              <a:buChar char="•"/>
            </a:pPr>
            <a:r>
              <a:rPr lang="de-DE" sz="2000">
                <a:solidFill>
                  <a:schemeClr val="tx1"/>
                </a:solidFill>
                <a:latin typeface="Kalam Light"/>
                <a:cs typeface="Kalam Light"/>
              </a:rPr>
              <a:t>Verändere die Ausgabe in dem du den Text auf eine andere Art und Weise in </a:t>
            </a:r>
            <a:br>
              <a:rPr lang="de-DE" sz="2000">
                <a:latin typeface="Kalam Light" panose="02000000000000000000" pitchFamily="2" charset="0"/>
                <a:cs typeface="Kalam Light" panose="02000000000000000000" pitchFamily="2" charset="0"/>
              </a:rPr>
            </a:br>
            <a:r>
              <a:rPr lang="de-DE" sz="2000">
                <a:solidFill>
                  <a:schemeClr val="tx1"/>
                </a:solidFill>
                <a:latin typeface="Kalam Light"/>
                <a:cs typeface="Kalam Light"/>
              </a:rPr>
              <a:t>3 Zeilen ausgibst.</a:t>
            </a:r>
          </a:p>
          <a:p>
            <a:pPr marL="342900" indent="-342900">
              <a:buFont typeface="Arial" panose="020B0604020202020204" pitchFamily="34" charset="0"/>
              <a:buChar char="•"/>
            </a:pPr>
            <a:endParaRPr lang="de-DE" sz="2000">
              <a:solidFill>
                <a:schemeClr val="tx1"/>
              </a:solidFill>
              <a:latin typeface="Kalam Light" panose="02000000000000000000" pitchFamily="2" charset="0"/>
              <a:cs typeface="Kalam Light" panose="02000000000000000000" pitchFamily="2" charset="0"/>
            </a:endParaRPr>
          </a:p>
          <a:p>
            <a:pPr marL="342900" indent="-342900">
              <a:buFont typeface="Arial" panose="020B0604020202020204" pitchFamily="34" charset="0"/>
              <a:buChar char="•"/>
            </a:pPr>
            <a:r>
              <a:rPr lang="de-DE" sz="2000">
                <a:solidFill>
                  <a:schemeClr val="tx1"/>
                </a:solidFill>
                <a:latin typeface="Kalam Light" panose="02000000000000000000" pitchFamily="2" charset="0"/>
                <a:cs typeface="Kalam Light" panose="02000000000000000000" pitchFamily="2" charset="0"/>
              </a:rPr>
              <a:t>… zum Schluss gibt es noch einen weiteren Hinweis …</a:t>
            </a:r>
          </a:p>
        </p:txBody>
      </p:sp>
      <p:pic>
        <p:nvPicPr>
          <p:cNvPr id="9" name="Grafik 8" descr="Glühbirne und Zahnrad Silhouette">
            <a:extLst>
              <a:ext uri="{FF2B5EF4-FFF2-40B4-BE49-F238E27FC236}">
                <a16:creationId xmlns:a16="http://schemas.microsoft.com/office/drawing/2014/main" id="{715AF33C-963E-46E9-94D8-7711F980086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21004223">
            <a:off x="7577455" y="802640"/>
            <a:ext cx="720000" cy="720000"/>
          </a:xfrm>
          <a:prstGeom prst="rect">
            <a:avLst/>
          </a:prstGeom>
        </p:spPr>
      </p:pic>
    </p:spTree>
    <p:extLst>
      <p:ext uri="{BB962C8B-B14F-4D97-AF65-F5344CB8AC3E}">
        <p14:creationId xmlns:p14="http://schemas.microsoft.com/office/powerpoint/2010/main" val="270230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p:cTn id="14" dur="500" fill="hold"/>
                                        <p:tgtEl>
                                          <p:spTgt spid="5"/>
                                        </p:tgtEl>
                                        <p:attrNameLst>
                                          <p:attrName>ppt_w</p:attrName>
                                        </p:attrNameLst>
                                      </p:cBhvr>
                                      <p:tavLst>
                                        <p:tav tm="0">
                                          <p:val>
                                            <p:fltVal val="0"/>
                                          </p:val>
                                        </p:tav>
                                        <p:tav tm="100000">
                                          <p:val>
                                            <p:strVal val="#ppt_w"/>
                                          </p:val>
                                        </p:tav>
                                      </p:tavLst>
                                    </p:anim>
                                    <p:anim calcmode="lin" valueType="num">
                                      <p:cBhvr>
                                        <p:cTn id="15" dur="500" fill="hold"/>
                                        <p:tgtEl>
                                          <p:spTgt spid="5"/>
                                        </p:tgtEl>
                                        <p:attrNameLst>
                                          <p:attrName>ppt_h</p:attrName>
                                        </p:attrNameLst>
                                      </p:cBhvr>
                                      <p:tavLst>
                                        <p:tav tm="0">
                                          <p:val>
                                            <p:fltVal val="0"/>
                                          </p:val>
                                        </p:tav>
                                        <p:tav tm="100000">
                                          <p:val>
                                            <p:strVal val="#ppt_h"/>
                                          </p:val>
                                        </p:tav>
                                      </p:tavLst>
                                    </p:anim>
                                    <p:animEffect transition="in" filter="fade">
                                      <p:cBhvr>
                                        <p:cTn id="16" dur="5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anim calcmode="lin" valueType="num">
                                      <p:cBhvr>
                                        <p:cTn id="21" dur="500" fill="hold"/>
                                        <p:tgtEl>
                                          <p:spTgt spid="6"/>
                                        </p:tgtEl>
                                        <p:attrNameLst>
                                          <p:attrName>ppt_w</p:attrName>
                                        </p:attrNameLst>
                                      </p:cBhvr>
                                      <p:tavLst>
                                        <p:tav tm="0">
                                          <p:val>
                                            <p:fltVal val="0"/>
                                          </p:val>
                                        </p:tav>
                                        <p:tav tm="100000">
                                          <p:val>
                                            <p:strVal val="#ppt_w"/>
                                          </p:val>
                                        </p:tav>
                                      </p:tavLst>
                                    </p:anim>
                                    <p:anim calcmode="lin" valueType="num">
                                      <p:cBhvr>
                                        <p:cTn id="22" dur="500" fill="hold"/>
                                        <p:tgtEl>
                                          <p:spTgt spid="6"/>
                                        </p:tgtEl>
                                        <p:attrNameLst>
                                          <p:attrName>ppt_h</p:attrName>
                                        </p:attrNameLst>
                                      </p:cBhvr>
                                      <p:tavLst>
                                        <p:tav tm="0">
                                          <p:val>
                                            <p:fltVal val="0"/>
                                          </p:val>
                                        </p:tav>
                                        <p:tav tm="100000">
                                          <p:val>
                                            <p:strVal val="#ppt_h"/>
                                          </p:val>
                                        </p:tav>
                                      </p:tavLst>
                                    </p:anim>
                                    <p:animEffect transition="in" filter="fade">
                                      <p:cBhvr>
                                        <p:cTn id="23" dur="500"/>
                                        <p:tgtEl>
                                          <p:spTgt spid="6"/>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grpId="0" nodeType="clickEffect">
                                  <p:stCondLst>
                                    <p:cond delay="0"/>
                                  </p:stCondLst>
                                  <p:childTnLst>
                                    <p:set>
                                      <p:cBhvr>
                                        <p:cTn id="27" dur="1" fill="hold">
                                          <p:stCondLst>
                                            <p:cond delay="0"/>
                                          </p:stCondLst>
                                        </p:cTn>
                                        <p:tgtEl>
                                          <p:spTgt spid="7"/>
                                        </p:tgtEl>
                                        <p:attrNameLst>
                                          <p:attrName>style.visibility</p:attrName>
                                        </p:attrNameLst>
                                      </p:cBhvr>
                                      <p:to>
                                        <p:strVal val="visible"/>
                                      </p:to>
                                    </p:set>
                                    <p:anim calcmode="lin" valueType="num">
                                      <p:cBhvr>
                                        <p:cTn id="28" dur="500" fill="hold"/>
                                        <p:tgtEl>
                                          <p:spTgt spid="7"/>
                                        </p:tgtEl>
                                        <p:attrNameLst>
                                          <p:attrName>ppt_w</p:attrName>
                                        </p:attrNameLst>
                                      </p:cBhvr>
                                      <p:tavLst>
                                        <p:tav tm="0">
                                          <p:val>
                                            <p:fltVal val="0"/>
                                          </p:val>
                                        </p:tav>
                                        <p:tav tm="100000">
                                          <p:val>
                                            <p:strVal val="#ppt_w"/>
                                          </p:val>
                                        </p:tav>
                                      </p:tavLst>
                                    </p:anim>
                                    <p:anim calcmode="lin" valueType="num">
                                      <p:cBhvr>
                                        <p:cTn id="29" dur="500" fill="hold"/>
                                        <p:tgtEl>
                                          <p:spTgt spid="7"/>
                                        </p:tgtEl>
                                        <p:attrNameLst>
                                          <p:attrName>ppt_h</p:attrName>
                                        </p:attrNameLst>
                                      </p:cBhvr>
                                      <p:tavLst>
                                        <p:tav tm="0">
                                          <p:val>
                                            <p:fltVal val="0"/>
                                          </p:val>
                                        </p:tav>
                                        <p:tav tm="100000">
                                          <p:val>
                                            <p:strVal val="#ppt_h"/>
                                          </p:val>
                                        </p:tav>
                                      </p:tavLst>
                                    </p:anim>
                                    <p:animEffect transition="in" filter="fade">
                                      <p:cBhvr>
                                        <p:cTn id="3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Lst>
  </p:timing>
  <p:extLst>
    <p:ext uri="{6950BFC3-D8DA-4A85-94F7-54DA5524770B}">
      <p188:commentRel xmlns:p188="http://schemas.microsoft.com/office/powerpoint/2018/8/main" r:id="rId3"/>
    </p:ext>
  </p:extLs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94A1B30-4230-40F5-971C-5913B1EFBC0B}"/>
              </a:ext>
            </a:extLst>
          </p:cNvPr>
          <p:cNvSpPr>
            <a:spLocks noGrp="1"/>
          </p:cNvSpPr>
          <p:nvPr>
            <p:ph type="title"/>
          </p:nvPr>
        </p:nvSpPr>
        <p:spPr/>
        <p:txBody>
          <a:bodyPr/>
          <a:lstStyle/>
          <a:p>
            <a:r>
              <a:rPr lang="de-DE"/>
              <a:t>Variablen in Python!</a:t>
            </a:r>
          </a:p>
        </p:txBody>
      </p:sp>
      <p:pic>
        <p:nvPicPr>
          <p:cNvPr id="4" name="Grafik 3" descr="Auto mit einfarbiger Füllung">
            <a:extLst>
              <a:ext uri="{FF2B5EF4-FFF2-40B4-BE49-F238E27FC236}">
                <a16:creationId xmlns:a16="http://schemas.microsoft.com/office/drawing/2014/main" id="{EBDD5D7B-7C2C-4436-8069-115A2546D5A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733550" y="1811338"/>
            <a:ext cx="1562100" cy="1562100"/>
          </a:xfrm>
          <a:prstGeom prst="rect">
            <a:avLst/>
          </a:prstGeom>
        </p:spPr>
      </p:pic>
      <p:pic>
        <p:nvPicPr>
          <p:cNvPr id="5" name="Grafik 4" descr="Auto mit einfarbiger Füllung">
            <a:extLst>
              <a:ext uri="{FF2B5EF4-FFF2-40B4-BE49-F238E27FC236}">
                <a16:creationId xmlns:a16="http://schemas.microsoft.com/office/drawing/2014/main" id="{FF397668-0B6C-4387-866E-C59BFE5870D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896350" y="1811338"/>
            <a:ext cx="1562100" cy="1562100"/>
          </a:xfrm>
          <a:prstGeom prst="rect">
            <a:avLst/>
          </a:prstGeom>
        </p:spPr>
      </p:pic>
      <p:pic>
        <p:nvPicPr>
          <p:cNvPr id="9" name="Grafik 8" descr="Start mit einfarbiger Füllung">
            <a:extLst>
              <a:ext uri="{FF2B5EF4-FFF2-40B4-BE49-F238E27FC236}">
                <a16:creationId xmlns:a16="http://schemas.microsoft.com/office/drawing/2014/main" id="{0DCC9178-8512-4EDA-BD27-93B278C40D8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191125" y="1477963"/>
            <a:ext cx="1809750" cy="1809750"/>
          </a:xfrm>
          <a:prstGeom prst="rect">
            <a:avLst/>
          </a:prstGeom>
        </p:spPr>
      </p:pic>
      <p:pic>
        <p:nvPicPr>
          <p:cNvPr id="13" name="Grafik 12">
            <a:extLst>
              <a:ext uri="{FF2B5EF4-FFF2-40B4-BE49-F238E27FC236}">
                <a16:creationId xmlns:a16="http://schemas.microsoft.com/office/drawing/2014/main" id="{1AA77BEB-6C8C-4831-99B0-9D6DD1822DCF}"/>
              </a:ext>
            </a:extLst>
          </p:cNvPr>
          <p:cNvPicPr>
            <a:picLocks noChangeAspect="1"/>
          </p:cNvPicPr>
          <p:nvPr/>
        </p:nvPicPr>
        <p:blipFill>
          <a:blip r:embed="rId6"/>
          <a:stretch>
            <a:fillRect/>
          </a:stretch>
        </p:blipFill>
        <p:spPr>
          <a:xfrm>
            <a:off x="1527138" y="3138467"/>
            <a:ext cx="2283690" cy="652483"/>
          </a:xfrm>
          <a:prstGeom prst="rect">
            <a:avLst/>
          </a:prstGeom>
        </p:spPr>
      </p:pic>
      <p:pic>
        <p:nvPicPr>
          <p:cNvPr id="15" name="Grafik 14">
            <a:extLst>
              <a:ext uri="{FF2B5EF4-FFF2-40B4-BE49-F238E27FC236}">
                <a16:creationId xmlns:a16="http://schemas.microsoft.com/office/drawing/2014/main" id="{07F71FCE-9AF0-48C7-95F3-935E1A3744F3}"/>
              </a:ext>
            </a:extLst>
          </p:cNvPr>
          <p:cNvPicPr>
            <a:picLocks noChangeAspect="1"/>
          </p:cNvPicPr>
          <p:nvPr/>
        </p:nvPicPr>
        <p:blipFill>
          <a:blip r:embed="rId7"/>
          <a:stretch>
            <a:fillRect/>
          </a:stretch>
        </p:blipFill>
        <p:spPr>
          <a:xfrm>
            <a:off x="8482780" y="3138466"/>
            <a:ext cx="2389240" cy="652483"/>
          </a:xfrm>
          <a:prstGeom prst="rect">
            <a:avLst/>
          </a:prstGeom>
        </p:spPr>
      </p:pic>
      <p:pic>
        <p:nvPicPr>
          <p:cNvPr id="17" name="Grafik 16">
            <a:extLst>
              <a:ext uri="{FF2B5EF4-FFF2-40B4-BE49-F238E27FC236}">
                <a16:creationId xmlns:a16="http://schemas.microsoft.com/office/drawing/2014/main" id="{82CE276D-40CA-4D3B-8B02-AFB5DF1A070D}"/>
              </a:ext>
            </a:extLst>
          </p:cNvPr>
          <p:cNvPicPr>
            <a:picLocks noChangeAspect="1"/>
          </p:cNvPicPr>
          <p:nvPr/>
        </p:nvPicPr>
        <p:blipFill>
          <a:blip r:embed="rId8"/>
          <a:stretch>
            <a:fillRect/>
          </a:stretch>
        </p:blipFill>
        <p:spPr>
          <a:xfrm>
            <a:off x="5211072" y="3157527"/>
            <a:ext cx="1769856" cy="633422"/>
          </a:xfrm>
          <a:prstGeom prst="rect">
            <a:avLst/>
          </a:prstGeom>
        </p:spPr>
      </p:pic>
      <p:sp>
        <p:nvSpPr>
          <p:cNvPr id="18" name="Textfeld 17">
            <a:extLst>
              <a:ext uri="{FF2B5EF4-FFF2-40B4-BE49-F238E27FC236}">
                <a16:creationId xmlns:a16="http://schemas.microsoft.com/office/drawing/2014/main" id="{74ACC133-5C78-4FBB-A604-26356D786BD8}"/>
              </a:ext>
            </a:extLst>
          </p:cNvPr>
          <p:cNvSpPr txBox="1"/>
          <p:nvPr/>
        </p:nvSpPr>
        <p:spPr>
          <a:xfrm>
            <a:off x="453691" y="4420810"/>
            <a:ext cx="6929205" cy="1785104"/>
          </a:xfrm>
          <a:prstGeom prst="rect">
            <a:avLst/>
          </a:prstGeom>
          <a:noFill/>
        </p:spPr>
        <p:txBody>
          <a:bodyPr wrap="none" rtlCol="0">
            <a:spAutoFit/>
          </a:bodyPr>
          <a:lstStyle/>
          <a:p>
            <a:r>
              <a:rPr lang="de-DE" sz="2000">
                <a:solidFill>
                  <a:schemeClr val="accent1"/>
                </a:solidFill>
              </a:rPr>
              <a:t>Variablen: </a:t>
            </a:r>
          </a:p>
          <a:p>
            <a:r>
              <a:rPr lang="de-DE"/>
              <a:t>Erlauben den Zugriff auf Werte über einen Namen</a:t>
            </a:r>
          </a:p>
          <a:p>
            <a:r>
              <a:rPr lang="de-DE"/>
              <a:t>Zuweisung: Variablenname = Wert</a:t>
            </a:r>
          </a:p>
          <a:p>
            <a:r>
              <a:rPr lang="de-DE"/>
              <a:t>Variablen können sich verändern</a:t>
            </a:r>
          </a:p>
          <a:p>
            <a:r>
              <a:rPr lang="de-DE" err="1"/>
              <a:t>print</a:t>
            </a:r>
            <a:r>
              <a:rPr lang="de-DE"/>
              <a:t>(Variablenname) können Werte der Variable ausgegeben werden</a:t>
            </a:r>
          </a:p>
          <a:p>
            <a:r>
              <a:rPr lang="de-DE"/>
              <a:t>variablen_werden_klein_geschrieben_und_mit_unterstrichen_getrennt</a:t>
            </a:r>
          </a:p>
        </p:txBody>
      </p:sp>
      <p:sp>
        <p:nvSpPr>
          <p:cNvPr id="19" name="Rechteck 18">
            <a:extLst>
              <a:ext uri="{FF2B5EF4-FFF2-40B4-BE49-F238E27FC236}">
                <a16:creationId xmlns:a16="http://schemas.microsoft.com/office/drawing/2014/main" id="{E55B1BE3-D3DC-43AA-B2E1-1BF6ACDC2400}"/>
              </a:ext>
            </a:extLst>
          </p:cNvPr>
          <p:cNvSpPr/>
          <p:nvPr/>
        </p:nvSpPr>
        <p:spPr>
          <a:xfrm rot="968438">
            <a:off x="7516644" y="4165743"/>
            <a:ext cx="4333875" cy="1906202"/>
          </a:xfrm>
          <a:custGeom>
            <a:avLst/>
            <a:gdLst>
              <a:gd name="connsiteX0" fmla="*/ 0 w 4333875"/>
              <a:gd name="connsiteY0" fmla="*/ 0 h 1906202"/>
              <a:gd name="connsiteX1" fmla="*/ 4333875 w 4333875"/>
              <a:gd name="connsiteY1" fmla="*/ 0 h 1906202"/>
              <a:gd name="connsiteX2" fmla="*/ 4333875 w 4333875"/>
              <a:gd name="connsiteY2" fmla="*/ 1906202 h 1906202"/>
              <a:gd name="connsiteX3" fmla="*/ 0 w 4333875"/>
              <a:gd name="connsiteY3" fmla="*/ 1906202 h 1906202"/>
              <a:gd name="connsiteX4" fmla="*/ 0 w 4333875"/>
              <a:gd name="connsiteY4" fmla="*/ 0 h 19062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33875" h="1906202" fill="none" extrusionOk="0">
                <a:moveTo>
                  <a:pt x="0" y="0"/>
                </a:moveTo>
                <a:cubicBezTo>
                  <a:pt x="694517" y="8943"/>
                  <a:pt x="3144145" y="100592"/>
                  <a:pt x="4333875" y="0"/>
                </a:cubicBezTo>
                <a:cubicBezTo>
                  <a:pt x="4356674" y="477378"/>
                  <a:pt x="4416919" y="1352006"/>
                  <a:pt x="4333875" y="1906202"/>
                </a:cubicBezTo>
                <a:cubicBezTo>
                  <a:pt x="3265928" y="1936772"/>
                  <a:pt x="1543712" y="2059617"/>
                  <a:pt x="0" y="1906202"/>
                </a:cubicBezTo>
                <a:cubicBezTo>
                  <a:pt x="100405" y="1274773"/>
                  <a:pt x="93440" y="561969"/>
                  <a:pt x="0" y="0"/>
                </a:cubicBezTo>
                <a:close/>
              </a:path>
              <a:path w="4333875" h="1906202" stroke="0" extrusionOk="0">
                <a:moveTo>
                  <a:pt x="0" y="0"/>
                </a:moveTo>
                <a:cubicBezTo>
                  <a:pt x="1816638" y="56119"/>
                  <a:pt x="3639951" y="-24236"/>
                  <a:pt x="4333875" y="0"/>
                </a:cubicBezTo>
                <a:cubicBezTo>
                  <a:pt x="4463181" y="805259"/>
                  <a:pt x="4276593" y="1500306"/>
                  <a:pt x="4333875" y="1906202"/>
                </a:cubicBezTo>
                <a:cubicBezTo>
                  <a:pt x="3377339" y="1774728"/>
                  <a:pt x="1041552" y="1935065"/>
                  <a:pt x="0" y="1906202"/>
                </a:cubicBezTo>
                <a:cubicBezTo>
                  <a:pt x="78356" y="1392870"/>
                  <a:pt x="4188" y="344199"/>
                  <a:pt x="0" y="0"/>
                </a:cubicBezTo>
                <a:close/>
              </a:path>
            </a:pathLst>
          </a:custGeom>
          <a:solidFill>
            <a:schemeClr val="bg1"/>
          </a:solidFill>
          <a:ln>
            <a:solidFill>
              <a:schemeClr val="tx1"/>
            </a:solidFill>
            <a:extLst>
              <a:ext uri="{C807C97D-BFC1-408E-A445-0C87EB9F89A2}">
                <ask:lineSketchStyleProps xmlns:ask="http://schemas.microsoft.com/office/drawing/2018/sketchyshapes" sd="3063306782">
                  <a:prstGeom prst="rect">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pPr algn="ctr"/>
            <a:endParaRPr lang="de-DE" sz="1050">
              <a:solidFill>
                <a:schemeClr val="tx1"/>
              </a:solidFill>
            </a:endParaRPr>
          </a:p>
          <a:p>
            <a:pPr algn="ctr"/>
            <a:r>
              <a:rPr lang="de-DE" sz="3200">
                <a:solidFill>
                  <a:schemeClr val="tx1"/>
                </a:solidFill>
                <a:latin typeface="Cabin Sketch" panose="020B0503050202020004" pitchFamily="34" charset="0"/>
              </a:rPr>
              <a:t>Aufgabe:</a:t>
            </a:r>
          </a:p>
          <a:p>
            <a:endParaRPr lang="de-DE" sz="2000">
              <a:solidFill>
                <a:schemeClr val="tx1"/>
              </a:solidFill>
              <a:latin typeface="Kalam Light" panose="02000000000000000000" pitchFamily="2" charset="0"/>
              <a:cs typeface="Kalam Light" panose="02000000000000000000" pitchFamily="2" charset="0"/>
            </a:endParaRPr>
          </a:p>
          <a:p>
            <a:pPr algn="ctr"/>
            <a:r>
              <a:rPr lang="de-DE" sz="2000">
                <a:solidFill>
                  <a:schemeClr val="tx1"/>
                </a:solidFill>
                <a:latin typeface="Kalam Light" panose="02000000000000000000" pitchFamily="2" charset="0"/>
                <a:cs typeface="Kalam Light" panose="02000000000000000000" pitchFamily="2" charset="0"/>
              </a:rPr>
              <a:t>Welches Auto steht in der Garage?</a:t>
            </a:r>
          </a:p>
          <a:p>
            <a:pPr algn="ctr"/>
            <a:r>
              <a:rPr lang="de-DE" sz="2000">
                <a:solidFill>
                  <a:schemeClr val="tx1"/>
                </a:solidFill>
                <a:latin typeface="Kalam Light"/>
                <a:cs typeface="Kalam Light"/>
              </a:rPr>
              <a:t>Entwickele einen entsprechenden Quellcode!</a:t>
            </a:r>
          </a:p>
        </p:txBody>
      </p:sp>
    </p:spTree>
    <p:extLst>
      <p:ext uri="{BB962C8B-B14F-4D97-AF65-F5344CB8AC3E}">
        <p14:creationId xmlns:p14="http://schemas.microsoft.com/office/powerpoint/2010/main" val="3224694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p:cTn id="7" dur="500" fill="hold"/>
                                        <p:tgtEl>
                                          <p:spTgt spid="19"/>
                                        </p:tgtEl>
                                        <p:attrNameLst>
                                          <p:attrName>ppt_w</p:attrName>
                                        </p:attrNameLst>
                                      </p:cBhvr>
                                      <p:tavLst>
                                        <p:tav tm="0">
                                          <p:val>
                                            <p:fltVal val="0"/>
                                          </p:val>
                                        </p:tav>
                                        <p:tav tm="100000">
                                          <p:val>
                                            <p:strVal val="#ppt_w"/>
                                          </p:val>
                                        </p:tav>
                                      </p:tavLst>
                                    </p:anim>
                                    <p:anim calcmode="lin" valueType="num">
                                      <p:cBhvr>
                                        <p:cTn id="8" dur="500" fill="hold"/>
                                        <p:tgtEl>
                                          <p:spTgt spid="19"/>
                                        </p:tgtEl>
                                        <p:attrNameLst>
                                          <p:attrName>ppt_h</p:attrName>
                                        </p:attrNameLst>
                                      </p:cBhvr>
                                      <p:tavLst>
                                        <p:tav tm="0">
                                          <p:val>
                                            <p:fltVal val="0"/>
                                          </p:val>
                                        </p:tav>
                                        <p:tav tm="100000">
                                          <p:val>
                                            <p:strVal val="#ppt_h"/>
                                          </p:val>
                                        </p:tav>
                                      </p:tavLst>
                                    </p:anim>
                                    <p:animEffect transition="in" filter="fade">
                                      <p:cBhvr>
                                        <p:cTn id="9"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8E5C05B-1E16-4D35-9F0E-CFBADF8BB59D}"/>
              </a:ext>
            </a:extLst>
          </p:cNvPr>
          <p:cNvSpPr>
            <a:spLocks noGrp="1"/>
          </p:cNvSpPr>
          <p:nvPr>
            <p:ph type="title"/>
          </p:nvPr>
        </p:nvSpPr>
        <p:spPr/>
        <p:txBody>
          <a:bodyPr/>
          <a:lstStyle/>
          <a:p>
            <a:r>
              <a:rPr lang="de-DE"/>
              <a:t>Die erste Ausgabe II</a:t>
            </a:r>
          </a:p>
        </p:txBody>
      </p:sp>
      <p:sp>
        <p:nvSpPr>
          <p:cNvPr id="3" name="Textplatzhalter 2">
            <a:extLst>
              <a:ext uri="{FF2B5EF4-FFF2-40B4-BE49-F238E27FC236}">
                <a16:creationId xmlns:a16="http://schemas.microsoft.com/office/drawing/2014/main" id="{DB087A46-9605-449B-9FFE-784DD88DAD9C}"/>
              </a:ext>
            </a:extLst>
          </p:cNvPr>
          <p:cNvSpPr>
            <a:spLocks noGrp="1"/>
          </p:cNvSpPr>
          <p:nvPr>
            <p:ph type="body" sz="quarter" idx="10"/>
          </p:nvPr>
        </p:nvSpPr>
        <p:spPr/>
        <p:txBody>
          <a:bodyPr/>
          <a:lstStyle/>
          <a:p>
            <a:r>
              <a:rPr lang="de-DE"/>
              <a:t>Ausgabe von Strings in Python</a:t>
            </a:r>
          </a:p>
        </p:txBody>
      </p:sp>
    </p:spTree>
    <p:extLst>
      <p:ext uri="{BB962C8B-B14F-4D97-AF65-F5344CB8AC3E}">
        <p14:creationId xmlns:p14="http://schemas.microsoft.com/office/powerpoint/2010/main" val="16339703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94A1B30-4230-40F5-971C-5913B1EFBC0B}"/>
              </a:ext>
            </a:extLst>
          </p:cNvPr>
          <p:cNvSpPr>
            <a:spLocks noGrp="1"/>
          </p:cNvSpPr>
          <p:nvPr>
            <p:ph type="title"/>
          </p:nvPr>
        </p:nvSpPr>
        <p:spPr/>
        <p:txBody>
          <a:bodyPr/>
          <a:lstStyle/>
          <a:p>
            <a:r>
              <a:rPr lang="de-DE"/>
              <a:t>Strings in Python</a:t>
            </a:r>
          </a:p>
        </p:txBody>
      </p:sp>
      <p:sp>
        <p:nvSpPr>
          <p:cNvPr id="3" name="Inhaltsplatzhalter 2">
            <a:extLst>
              <a:ext uri="{FF2B5EF4-FFF2-40B4-BE49-F238E27FC236}">
                <a16:creationId xmlns:a16="http://schemas.microsoft.com/office/drawing/2014/main" id="{B4FA4A14-B386-4E82-BD39-0D7D49A8613C}"/>
              </a:ext>
            </a:extLst>
          </p:cNvPr>
          <p:cNvSpPr>
            <a:spLocks noGrp="1"/>
          </p:cNvSpPr>
          <p:nvPr>
            <p:ph idx="1"/>
          </p:nvPr>
        </p:nvSpPr>
        <p:spPr/>
        <p:txBody>
          <a:bodyPr>
            <a:normAutofit/>
          </a:bodyPr>
          <a:lstStyle/>
          <a:p>
            <a:r>
              <a:rPr lang="de-DE"/>
              <a:t>String (engl.) = Zeichenkette … also eine Folge von Buchstaben und anderen Zeichen innerhalb von Anführungszeichen.</a:t>
            </a:r>
          </a:p>
          <a:p>
            <a:r>
              <a:rPr lang="de-DE"/>
              <a:t>Strings können in einfache oder in doppelte Anführungszeichen gefasst werden.</a:t>
            </a:r>
          </a:p>
          <a:p>
            <a:pPr marL="0" indent="0">
              <a:buNone/>
            </a:pPr>
            <a:endParaRPr lang="de-DE"/>
          </a:p>
        </p:txBody>
      </p:sp>
      <p:pic>
        <p:nvPicPr>
          <p:cNvPr id="7" name="Grafik 6">
            <a:extLst>
              <a:ext uri="{FF2B5EF4-FFF2-40B4-BE49-F238E27FC236}">
                <a16:creationId xmlns:a16="http://schemas.microsoft.com/office/drawing/2014/main" id="{A5D71A71-F62F-4EEE-B9A8-F65824536332}"/>
              </a:ext>
            </a:extLst>
          </p:cNvPr>
          <p:cNvPicPr>
            <a:picLocks noChangeAspect="1"/>
          </p:cNvPicPr>
          <p:nvPr/>
        </p:nvPicPr>
        <p:blipFill>
          <a:blip r:embed="rId2"/>
          <a:stretch>
            <a:fillRect/>
          </a:stretch>
        </p:blipFill>
        <p:spPr>
          <a:xfrm>
            <a:off x="838200" y="4001294"/>
            <a:ext cx="4164318" cy="891404"/>
          </a:xfrm>
          <a:prstGeom prst="rect">
            <a:avLst/>
          </a:prstGeom>
        </p:spPr>
      </p:pic>
    </p:spTree>
    <p:extLst>
      <p:ext uri="{BB962C8B-B14F-4D97-AF65-F5344CB8AC3E}">
        <p14:creationId xmlns:p14="http://schemas.microsoft.com/office/powerpoint/2010/main" val="9147987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94A1B30-4230-40F5-971C-5913B1EFBC0B}"/>
              </a:ext>
            </a:extLst>
          </p:cNvPr>
          <p:cNvSpPr>
            <a:spLocks noGrp="1"/>
          </p:cNvSpPr>
          <p:nvPr>
            <p:ph type="title"/>
          </p:nvPr>
        </p:nvSpPr>
        <p:spPr/>
        <p:txBody>
          <a:bodyPr/>
          <a:lstStyle/>
          <a:p>
            <a:r>
              <a:rPr lang="de-DE"/>
              <a:t>Strings in Python</a:t>
            </a:r>
          </a:p>
        </p:txBody>
      </p:sp>
      <p:sp>
        <p:nvSpPr>
          <p:cNvPr id="3" name="Inhaltsplatzhalter 2">
            <a:extLst>
              <a:ext uri="{FF2B5EF4-FFF2-40B4-BE49-F238E27FC236}">
                <a16:creationId xmlns:a16="http://schemas.microsoft.com/office/drawing/2014/main" id="{B4FA4A14-B386-4E82-BD39-0D7D49A8613C}"/>
              </a:ext>
            </a:extLst>
          </p:cNvPr>
          <p:cNvSpPr>
            <a:spLocks noGrp="1"/>
          </p:cNvSpPr>
          <p:nvPr>
            <p:ph idx="1"/>
          </p:nvPr>
        </p:nvSpPr>
        <p:spPr/>
        <p:txBody>
          <a:bodyPr>
            <a:normAutofit/>
          </a:bodyPr>
          <a:lstStyle/>
          <a:p>
            <a:r>
              <a:rPr lang="de-DE"/>
              <a:t>Mehrere Strings können mit einem „Komma“ getrennt ausgegeben werden.</a:t>
            </a:r>
          </a:p>
        </p:txBody>
      </p:sp>
      <p:pic>
        <p:nvPicPr>
          <p:cNvPr id="7" name="Grafik 6">
            <a:extLst>
              <a:ext uri="{FF2B5EF4-FFF2-40B4-BE49-F238E27FC236}">
                <a16:creationId xmlns:a16="http://schemas.microsoft.com/office/drawing/2014/main" id="{C30C2302-5A09-4E98-9DD6-EF73CB029BA9}"/>
              </a:ext>
            </a:extLst>
          </p:cNvPr>
          <p:cNvPicPr>
            <a:picLocks noChangeAspect="1"/>
          </p:cNvPicPr>
          <p:nvPr/>
        </p:nvPicPr>
        <p:blipFill>
          <a:blip r:embed="rId2"/>
          <a:stretch>
            <a:fillRect/>
          </a:stretch>
        </p:blipFill>
        <p:spPr>
          <a:xfrm>
            <a:off x="838200" y="3429000"/>
            <a:ext cx="5972317" cy="1430867"/>
          </a:xfrm>
          <a:prstGeom prst="rect">
            <a:avLst/>
          </a:prstGeom>
        </p:spPr>
      </p:pic>
    </p:spTree>
    <p:extLst>
      <p:ext uri="{BB962C8B-B14F-4D97-AF65-F5344CB8AC3E}">
        <p14:creationId xmlns:p14="http://schemas.microsoft.com/office/powerpoint/2010/main" val="825094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94A1B30-4230-40F5-971C-5913B1EFBC0B}"/>
              </a:ext>
            </a:extLst>
          </p:cNvPr>
          <p:cNvSpPr>
            <a:spLocks noGrp="1"/>
          </p:cNvSpPr>
          <p:nvPr>
            <p:ph type="title"/>
          </p:nvPr>
        </p:nvSpPr>
        <p:spPr/>
        <p:txBody>
          <a:bodyPr/>
          <a:lstStyle/>
          <a:p>
            <a:r>
              <a:rPr lang="de-DE"/>
              <a:t>Strings in Python</a:t>
            </a:r>
          </a:p>
        </p:txBody>
      </p:sp>
      <p:sp>
        <p:nvSpPr>
          <p:cNvPr id="3" name="Inhaltsplatzhalter 2">
            <a:extLst>
              <a:ext uri="{FF2B5EF4-FFF2-40B4-BE49-F238E27FC236}">
                <a16:creationId xmlns:a16="http://schemas.microsoft.com/office/drawing/2014/main" id="{B4FA4A14-B386-4E82-BD39-0D7D49A8613C}"/>
              </a:ext>
            </a:extLst>
          </p:cNvPr>
          <p:cNvSpPr>
            <a:spLocks noGrp="1"/>
          </p:cNvSpPr>
          <p:nvPr>
            <p:ph idx="1"/>
          </p:nvPr>
        </p:nvSpPr>
        <p:spPr/>
        <p:txBody>
          <a:bodyPr>
            <a:normAutofit/>
          </a:bodyPr>
          <a:lstStyle/>
          <a:p>
            <a:r>
              <a:rPr lang="de-DE"/>
              <a:t>Strings können verkettet werden.</a:t>
            </a:r>
          </a:p>
          <a:p>
            <a:r>
              <a:rPr lang="de-DE"/>
              <a:t>String + String -&gt; String</a:t>
            </a:r>
          </a:p>
          <a:p>
            <a:endParaRPr lang="de-DE"/>
          </a:p>
        </p:txBody>
      </p:sp>
      <p:pic>
        <p:nvPicPr>
          <p:cNvPr id="5" name="Grafik 4">
            <a:extLst>
              <a:ext uri="{FF2B5EF4-FFF2-40B4-BE49-F238E27FC236}">
                <a16:creationId xmlns:a16="http://schemas.microsoft.com/office/drawing/2014/main" id="{2FD3C2AD-1471-42F1-A0E0-7FFBBBAC805C}"/>
              </a:ext>
            </a:extLst>
          </p:cNvPr>
          <p:cNvPicPr>
            <a:picLocks noChangeAspect="1"/>
          </p:cNvPicPr>
          <p:nvPr/>
        </p:nvPicPr>
        <p:blipFill>
          <a:blip r:embed="rId2"/>
          <a:stretch>
            <a:fillRect/>
          </a:stretch>
        </p:blipFill>
        <p:spPr>
          <a:xfrm>
            <a:off x="838200" y="3429000"/>
            <a:ext cx="6421154" cy="1762146"/>
          </a:xfrm>
          <a:prstGeom prst="rect">
            <a:avLst/>
          </a:prstGeom>
        </p:spPr>
      </p:pic>
    </p:spTree>
    <p:extLst>
      <p:ext uri="{BB962C8B-B14F-4D97-AF65-F5344CB8AC3E}">
        <p14:creationId xmlns:p14="http://schemas.microsoft.com/office/powerpoint/2010/main" val="23565628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94A1B30-4230-40F5-971C-5913B1EFBC0B}"/>
              </a:ext>
            </a:extLst>
          </p:cNvPr>
          <p:cNvSpPr>
            <a:spLocks noGrp="1"/>
          </p:cNvSpPr>
          <p:nvPr>
            <p:ph type="title"/>
          </p:nvPr>
        </p:nvSpPr>
        <p:spPr/>
        <p:txBody>
          <a:bodyPr/>
          <a:lstStyle/>
          <a:p>
            <a:r>
              <a:rPr lang="de-DE"/>
              <a:t>Strings in Python</a:t>
            </a:r>
          </a:p>
        </p:txBody>
      </p:sp>
      <p:sp>
        <p:nvSpPr>
          <p:cNvPr id="3" name="Inhaltsplatzhalter 2">
            <a:extLst>
              <a:ext uri="{FF2B5EF4-FFF2-40B4-BE49-F238E27FC236}">
                <a16:creationId xmlns:a16="http://schemas.microsoft.com/office/drawing/2014/main" id="{B4FA4A14-B386-4E82-BD39-0D7D49A8613C}"/>
              </a:ext>
            </a:extLst>
          </p:cNvPr>
          <p:cNvSpPr>
            <a:spLocks noGrp="1"/>
          </p:cNvSpPr>
          <p:nvPr>
            <p:ph idx="1"/>
          </p:nvPr>
        </p:nvSpPr>
        <p:spPr/>
        <p:txBody>
          <a:bodyPr>
            <a:normAutofit/>
          </a:bodyPr>
          <a:lstStyle/>
          <a:p>
            <a:r>
              <a:rPr lang="de-DE"/>
              <a:t>Strings können mithilfe von * mehrfach wiederholt werden.</a:t>
            </a:r>
          </a:p>
          <a:p>
            <a:r>
              <a:rPr lang="de-DE"/>
              <a:t>Zahl * String -&gt; String </a:t>
            </a:r>
            <a:br>
              <a:rPr lang="de-DE"/>
            </a:br>
            <a:endParaRPr lang="de-DE"/>
          </a:p>
          <a:p>
            <a:endParaRPr lang="de-DE"/>
          </a:p>
          <a:p>
            <a:pPr marL="0" indent="0">
              <a:buNone/>
            </a:pPr>
            <a:endParaRPr lang="de-DE"/>
          </a:p>
        </p:txBody>
      </p:sp>
      <p:pic>
        <p:nvPicPr>
          <p:cNvPr id="5" name="Grafik 4">
            <a:extLst>
              <a:ext uri="{FF2B5EF4-FFF2-40B4-BE49-F238E27FC236}">
                <a16:creationId xmlns:a16="http://schemas.microsoft.com/office/drawing/2014/main" id="{FD14C1F2-4E4F-4635-9F8F-0AF0941E990E}"/>
              </a:ext>
            </a:extLst>
          </p:cNvPr>
          <p:cNvPicPr>
            <a:picLocks noChangeAspect="1"/>
          </p:cNvPicPr>
          <p:nvPr/>
        </p:nvPicPr>
        <p:blipFill>
          <a:blip r:embed="rId2"/>
          <a:stretch>
            <a:fillRect/>
          </a:stretch>
        </p:blipFill>
        <p:spPr>
          <a:xfrm>
            <a:off x="838200" y="3429000"/>
            <a:ext cx="7525451" cy="2178078"/>
          </a:xfrm>
          <a:prstGeom prst="rect">
            <a:avLst/>
          </a:prstGeom>
        </p:spPr>
      </p:pic>
    </p:spTree>
    <p:extLst>
      <p:ext uri="{BB962C8B-B14F-4D97-AF65-F5344CB8AC3E}">
        <p14:creationId xmlns:p14="http://schemas.microsoft.com/office/powerpoint/2010/main" val="19948285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94A1B30-4230-40F5-971C-5913B1EFBC0B}"/>
              </a:ext>
            </a:extLst>
          </p:cNvPr>
          <p:cNvSpPr>
            <a:spLocks noGrp="1"/>
          </p:cNvSpPr>
          <p:nvPr>
            <p:ph type="title"/>
          </p:nvPr>
        </p:nvSpPr>
        <p:spPr/>
        <p:txBody>
          <a:bodyPr/>
          <a:lstStyle/>
          <a:p>
            <a:r>
              <a:rPr lang="de-DE"/>
              <a:t>Strings in Python</a:t>
            </a:r>
          </a:p>
        </p:txBody>
      </p:sp>
      <p:sp>
        <p:nvSpPr>
          <p:cNvPr id="3" name="Inhaltsplatzhalter 2">
            <a:extLst>
              <a:ext uri="{FF2B5EF4-FFF2-40B4-BE49-F238E27FC236}">
                <a16:creationId xmlns:a16="http://schemas.microsoft.com/office/drawing/2014/main" id="{B4FA4A14-B386-4E82-BD39-0D7D49A8613C}"/>
              </a:ext>
            </a:extLst>
          </p:cNvPr>
          <p:cNvSpPr>
            <a:spLocks noGrp="1"/>
          </p:cNvSpPr>
          <p:nvPr>
            <p:ph idx="1"/>
          </p:nvPr>
        </p:nvSpPr>
        <p:spPr/>
        <p:txBody>
          <a:bodyPr>
            <a:normAutofit/>
          </a:bodyPr>
          <a:lstStyle/>
          <a:p>
            <a:r>
              <a:rPr lang="de-DE"/>
              <a:t>Die Funktion </a:t>
            </a:r>
            <a:r>
              <a:rPr lang="de-DE" err="1"/>
              <a:t>len</a:t>
            </a:r>
            <a:r>
              <a:rPr lang="de-DE"/>
              <a:t>(</a:t>
            </a:r>
            <a:r>
              <a:rPr lang="de-DE" err="1"/>
              <a:t>name</a:t>
            </a:r>
            <a:r>
              <a:rPr lang="de-DE"/>
              <a:t>), zählt die Anzahl aller sichtbaren und unsichtbaren Zeichen des Strings </a:t>
            </a:r>
            <a:r>
              <a:rPr lang="de-DE" err="1"/>
              <a:t>name</a:t>
            </a:r>
            <a:r>
              <a:rPr lang="de-DE"/>
              <a:t>.</a:t>
            </a:r>
          </a:p>
          <a:p>
            <a:endParaRPr lang="de-DE"/>
          </a:p>
        </p:txBody>
      </p:sp>
      <p:pic>
        <p:nvPicPr>
          <p:cNvPr id="5" name="Grafik 4">
            <a:extLst>
              <a:ext uri="{FF2B5EF4-FFF2-40B4-BE49-F238E27FC236}">
                <a16:creationId xmlns:a16="http://schemas.microsoft.com/office/drawing/2014/main" id="{33A51E40-2F23-4275-B091-C3EEF788BDCC}"/>
              </a:ext>
            </a:extLst>
          </p:cNvPr>
          <p:cNvPicPr>
            <a:picLocks noChangeAspect="1"/>
          </p:cNvPicPr>
          <p:nvPr/>
        </p:nvPicPr>
        <p:blipFill>
          <a:blip r:embed="rId2"/>
          <a:stretch>
            <a:fillRect/>
          </a:stretch>
        </p:blipFill>
        <p:spPr>
          <a:xfrm>
            <a:off x="838200" y="3428999"/>
            <a:ext cx="7303628" cy="2162175"/>
          </a:xfrm>
          <a:prstGeom prst="rect">
            <a:avLst/>
          </a:prstGeom>
        </p:spPr>
      </p:pic>
    </p:spTree>
    <p:extLst>
      <p:ext uri="{BB962C8B-B14F-4D97-AF65-F5344CB8AC3E}">
        <p14:creationId xmlns:p14="http://schemas.microsoft.com/office/powerpoint/2010/main" val="17264754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94A1B30-4230-40F5-971C-5913B1EFBC0B}"/>
              </a:ext>
            </a:extLst>
          </p:cNvPr>
          <p:cNvSpPr>
            <a:spLocks noGrp="1"/>
          </p:cNvSpPr>
          <p:nvPr>
            <p:ph type="title"/>
          </p:nvPr>
        </p:nvSpPr>
        <p:spPr/>
        <p:txBody>
          <a:bodyPr/>
          <a:lstStyle/>
          <a:p>
            <a:r>
              <a:rPr lang="de-DE"/>
              <a:t>Strings in Python</a:t>
            </a:r>
          </a:p>
        </p:txBody>
      </p:sp>
      <p:sp>
        <p:nvSpPr>
          <p:cNvPr id="3" name="Inhaltsplatzhalter 2">
            <a:extLst>
              <a:ext uri="{FF2B5EF4-FFF2-40B4-BE49-F238E27FC236}">
                <a16:creationId xmlns:a16="http://schemas.microsoft.com/office/drawing/2014/main" id="{B4FA4A14-B386-4E82-BD39-0D7D49A8613C}"/>
              </a:ext>
            </a:extLst>
          </p:cNvPr>
          <p:cNvSpPr>
            <a:spLocks noGrp="1"/>
          </p:cNvSpPr>
          <p:nvPr>
            <p:ph idx="1"/>
          </p:nvPr>
        </p:nvSpPr>
        <p:spPr/>
        <p:txBody>
          <a:bodyPr>
            <a:normAutofit/>
          </a:bodyPr>
          <a:lstStyle/>
          <a:p>
            <a:r>
              <a:rPr lang="de-DE"/>
              <a:t>Platzhalter sind wie Lücken im Lückentext</a:t>
            </a:r>
          </a:p>
          <a:p>
            <a:pPr lvl="1"/>
            <a:r>
              <a:rPr lang="de-DE"/>
              <a:t>Die Lücke in einem String, wird später durch eine Variable ersetzt</a:t>
            </a:r>
          </a:p>
          <a:p>
            <a:pPr lvl="1"/>
            <a:r>
              <a:rPr lang="de-DE"/>
              <a:t>In die Klammern wird der Variablenname eingetragen</a:t>
            </a:r>
          </a:p>
          <a:p>
            <a:pPr lvl="1"/>
            <a:r>
              <a:rPr lang="de-DE"/>
              <a:t>Dabei wird f oder F vor den String geschrieben</a:t>
            </a:r>
          </a:p>
          <a:p>
            <a:pPr lvl="1"/>
            <a:r>
              <a:rPr lang="de-DE"/>
              <a:t>Das verdeutlich, dass in dem String später noch etwas ersetzt wird</a:t>
            </a:r>
          </a:p>
        </p:txBody>
      </p:sp>
      <p:pic>
        <p:nvPicPr>
          <p:cNvPr id="5" name="Grafik 4">
            <a:extLst>
              <a:ext uri="{FF2B5EF4-FFF2-40B4-BE49-F238E27FC236}">
                <a16:creationId xmlns:a16="http://schemas.microsoft.com/office/drawing/2014/main" id="{7D7B1FD4-552F-4725-B3AF-192AE62F180C}"/>
              </a:ext>
            </a:extLst>
          </p:cNvPr>
          <p:cNvPicPr>
            <a:picLocks noChangeAspect="1"/>
          </p:cNvPicPr>
          <p:nvPr/>
        </p:nvPicPr>
        <p:blipFill>
          <a:blip r:embed="rId3"/>
          <a:stretch>
            <a:fillRect/>
          </a:stretch>
        </p:blipFill>
        <p:spPr>
          <a:xfrm>
            <a:off x="838199" y="4200335"/>
            <a:ext cx="10946119" cy="1815453"/>
          </a:xfrm>
          <a:prstGeom prst="rect">
            <a:avLst/>
          </a:prstGeom>
        </p:spPr>
      </p:pic>
    </p:spTree>
    <p:extLst>
      <p:ext uri="{BB962C8B-B14F-4D97-AF65-F5344CB8AC3E}">
        <p14:creationId xmlns:p14="http://schemas.microsoft.com/office/powerpoint/2010/main" val="20980733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2A3D13A9-E0A9-4E6E-9857-B556CF51D2A8}"/>
              </a:ext>
            </a:extLst>
          </p:cNvPr>
          <p:cNvSpPr>
            <a:spLocks noGrp="1"/>
          </p:cNvSpPr>
          <p:nvPr>
            <p:ph type="title"/>
          </p:nvPr>
        </p:nvSpPr>
        <p:spPr/>
        <p:txBody>
          <a:bodyPr/>
          <a:lstStyle/>
          <a:p>
            <a:r>
              <a:rPr lang="de-DE" dirty="0"/>
              <a:t>Wir legen los ...</a:t>
            </a:r>
          </a:p>
        </p:txBody>
      </p:sp>
      <p:sp>
        <p:nvSpPr>
          <p:cNvPr id="5" name="Textplatzhalter 4">
            <a:extLst>
              <a:ext uri="{FF2B5EF4-FFF2-40B4-BE49-F238E27FC236}">
                <a16:creationId xmlns:a16="http://schemas.microsoft.com/office/drawing/2014/main" id="{FC11FA16-1247-47A3-B4CA-B971525FE2DA}"/>
              </a:ext>
            </a:extLst>
          </p:cNvPr>
          <p:cNvSpPr>
            <a:spLocks noGrp="1"/>
          </p:cNvSpPr>
          <p:nvPr>
            <p:ph type="body" sz="quarter" idx="12"/>
          </p:nvPr>
        </p:nvSpPr>
        <p:spPr/>
        <p:txBody>
          <a:bodyPr/>
          <a:lstStyle/>
          <a:p>
            <a:r>
              <a:rPr lang="de-DE" sz="2000"/>
              <a:t>Entwicklungsumgebung einrichten</a:t>
            </a:r>
          </a:p>
        </p:txBody>
      </p:sp>
      <p:sp>
        <p:nvSpPr>
          <p:cNvPr id="6" name="Textplatzhalter 5">
            <a:extLst>
              <a:ext uri="{FF2B5EF4-FFF2-40B4-BE49-F238E27FC236}">
                <a16:creationId xmlns:a16="http://schemas.microsoft.com/office/drawing/2014/main" id="{6F3DFD75-4492-424A-AA98-26B4472B3CD3}"/>
              </a:ext>
            </a:extLst>
          </p:cNvPr>
          <p:cNvSpPr>
            <a:spLocks noGrp="1"/>
          </p:cNvSpPr>
          <p:nvPr>
            <p:ph type="body" sz="quarter" idx="13"/>
          </p:nvPr>
        </p:nvSpPr>
        <p:spPr>
          <a:xfrm>
            <a:off x="6664325" y="2193103"/>
            <a:ext cx="5238917" cy="657690"/>
          </a:xfrm>
        </p:spPr>
        <p:txBody>
          <a:bodyPr/>
          <a:lstStyle/>
          <a:p>
            <a:r>
              <a:rPr lang="de-DE"/>
              <a:t>Was ist eine IDE und was brauche ich alles – bevor ich mit Python loslegen kann? </a:t>
            </a:r>
          </a:p>
        </p:txBody>
      </p:sp>
      <p:sp>
        <p:nvSpPr>
          <p:cNvPr id="7" name="Textplatzhalter 6">
            <a:extLst>
              <a:ext uri="{FF2B5EF4-FFF2-40B4-BE49-F238E27FC236}">
                <a16:creationId xmlns:a16="http://schemas.microsoft.com/office/drawing/2014/main" id="{F2099DFA-488D-4F9A-9F76-24E24FDAD306}"/>
              </a:ext>
            </a:extLst>
          </p:cNvPr>
          <p:cNvSpPr>
            <a:spLocks noGrp="1"/>
          </p:cNvSpPr>
          <p:nvPr>
            <p:ph type="body" sz="quarter" idx="14"/>
          </p:nvPr>
        </p:nvSpPr>
        <p:spPr/>
        <p:txBody>
          <a:bodyPr/>
          <a:lstStyle/>
          <a:p>
            <a:r>
              <a:rPr lang="de-DE" sz="2000" dirty="0"/>
              <a:t>Python lernen</a:t>
            </a:r>
          </a:p>
        </p:txBody>
      </p:sp>
      <p:sp>
        <p:nvSpPr>
          <p:cNvPr id="8" name="Textplatzhalter 7">
            <a:extLst>
              <a:ext uri="{FF2B5EF4-FFF2-40B4-BE49-F238E27FC236}">
                <a16:creationId xmlns:a16="http://schemas.microsoft.com/office/drawing/2014/main" id="{49AEC8BE-A138-419F-AB79-613160B6B162}"/>
              </a:ext>
            </a:extLst>
          </p:cNvPr>
          <p:cNvSpPr>
            <a:spLocks noGrp="1"/>
          </p:cNvSpPr>
          <p:nvPr>
            <p:ph type="body" sz="quarter" idx="15"/>
          </p:nvPr>
        </p:nvSpPr>
        <p:spPr>
          <a:xfrm>
            <a:off x="6662279" y="3443947"/>
            <a:ext cx="5238917" cy="848762"/>
          </a:xfrm>
        </p:spPr>
        <p:txBody>
          <a:bodyPr/>
          <a:lstStyle/>
          <a:p>
            <a:r>
              <a:rPr lang="de-DE" dirty="0"/>
              <a:t>Aufbau eines Python-Programms</a:t>
            </a:r>
            <a:br>
              <a:rPr lang="de-DE" dirty="0"/>
            </a:br>
            <a:r>
              <a:rPr lang="de-DE" dirty="0"/>
              <a:t>Theorie und kleinere Übungsaufgaben</a:t>
            </a:r>
            <a:endParaRPr lang="de-DE" dirty="0">
              <a:ea typeface="Noto Sans"/>
              <a:cs typeface="Noto Sans"/>
            </a:endParaRPr>
          </a:p>
        </p:txBody>
      </p:sp>
      <p:sp>
        <p:nvSpPr>
          <p:cNvPr id="9" name="Textplatzhalter 8">
            <a:extLst>
              <a:ext uri="{FF2B5EF4-FFF2-40B4-BE49-F238E27FC236}">
                <a16:creationId xmlns:a16="http://schemas.microsoft.com/office/drawing/2014/main" id="{326ABADC-7834-43C4-9952-664B3C7A2F8B}"/>
              </a:ext>
            </a:extLst>
          </p:cNvPr>
          <p:cNvSpPr>
            <a:spLocks noGrp="1"/>
          </p:cNvSpPr>
          <p:nvPr>
            <p:ph type="body" sz="quarter" idx="16"/>
          </p:nvPr>
        </p:nvSpPr>
        <p:spPr/>
        <p:txBody>
          <a:bodyPr/>
          <a:lstStyle/>
          <a:p>
            <a:r>
              <a:rPr lang="de-DE" sz="2000" dirty="0"/>
              <a:t>Projekt umsetzen</a:t>
            </a:r>
          </a:p>
        </p:txBody>
      </p:sp>
      <p:sp>
        <p:nvSpPr>
          <p:cNvPr id="10" name="Textplatzhalter 9">
            <a:extLst>
              <a:ext uri="{FF2B5EF4-FFF2-40B4-BE49-F238E27FC236}">
                <a16:creationId xmlns:a16="http://schemas.microsoft.com/office/drawing/2014/main" id="{A75C648E-E68A-47D7-BDFB-86F0AAC7D16E}"/>
              </a:ext>
            </a:extLst>
          </p:cNvPr>
          <p:cNvSpPr>
            <a:spLocks noGrp="1"/>
          </p:cNvSpPr>
          <p:nvPr>
            <p:ph type="body" sz="quarter" idx="17"/>
          </p:nvPr>
        </p:nvSpPr>
        <p:spPr>
          <a:xfrm>
            <a:off x="6649579" y="4894516"/>
            <a:ext cx="5403876" cy="1152990"/>
          </a:xfrm>
        </p:spPr>
        <p:txBody>
          <a:bodyPr anchor="t"/>
          <a:lstStyle/>
          <a:p>
            <a:pPr>
              <a:lnSpc>
                <a:spcPct val="100000"/>
              </a:lnSpc>
            </a:pPr>
            <a:r>
              <a:rPr lang="de-DE" dirty="0">
                <a:ea typeface="Noto Sans"/>
                <a:cs typeface="Noto Sans"/>
              </a:rPr>
              <a:t>Eine Idee -&gt; ein Projekt -&gt; Frust und Spaß :-)</a:t>
            </a:r>
          </a:p>
          <a:p>
            <a:pPr>
              <a:lnSpc>
                <a:spcPct val="100000"/>
              </a:lnSpc>
            </a:pPr>
            <a:r>
              <a:rPr lang="de-DE" dirty="0">
                <a:ea typeface="Noto Sans"/>
                <a:cs typeface="Noto Sans"/>
              </a:rPr>
              <a:t>Drohne, </a:t>
            </a:r>
            <a:r>
              <a:rPr lang="de-DE" dirty="0" err="1">
                <a:ea typeface="Noto Sans"/>
                <a:cs typeface="Noto Sans"/>
              </a:rPr>
              <a:t>MicroBits</a:t>
            </a:r>
            <a:r>
              <a:rPr lang="de-DE" dirty="0">
                <a:ea typeface="Noto Sans"/>
                <a:cs typeface="Noto Sans"/>
              </a:rPr>
              <a:t>, Game, ...</a:t>
            </a:r>
          </a:p>
        </p:txBody>
      </p:sp>
    </p:spTree>
    <p:extLst>
      <p:ext uri="{BB962C8B-B14F-4D97-AF65-F5344CB8AC3E}">
        <p14:creationId xmlns:p14="http://schemas.microsoft.com/office/powerpoint/2010/main" val="3999975171"/>
      </p:ext>
    </p:extLst>
  </p:cSld>
  <p:clrMapOvr>
    <a:masterClrMapping/>
  </p:clrMapOvr>
  <p:extLst>
    <p:ext uri="{6950BFC3-D8DA-4A85-94F7-54DA5524770B}">
      <p188:commentRel xmlns:p188="http://schemas.microsoft.com/office/powerpoint/2018/8/main" r:id="rId3"/>
    </p:ext>
  </p:extLs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9E3B93C-E813-015E-45E4-765F087B8804}"/>
              </a:ext>
            </a:extLst>
          </p:cNvPr>
          <p:cNvSpPr>
            <a:spLocks noGrp="1"/>
          </p:cNvSpPr>
          <p:nvPr>
            <p:ph type="title"/>
          </p:nvPr>
        </p:nvSpPr>
        <p:spPr/>
        <p:txBody>
          <a:bodyPr/>
          <a:lstStyle/>
          <a:p>
            <a:r>
              <a:rPr lang="de-DE">
                <a:ea typeface="Noto Sans"/>
                <a:cs typeface="Noto Sans"/>
              </a:rPr>
              <a:t>Eingabe in Python</a:t>
            </a:r>
            <a:endParaRPr lang="de-DE"/>
          </a:p>
        </p:txBody>
      </p:sp>
      <p:sp>
        <p:nvSpPr>
          <p:cNvPr id="6" name="Inhaltsplatzhalter 5">
            <a:extLst>
              <a:ext uri="{FF2B5EF4-FFF2-40B4-BE49-F238E27FC236}">
                <a16:creationId xmlns:a16="http://schemas.microsoft.com/office/drawing/2014/main" id="{F380C565-79C6-B962-F328-90F5B635569F}"/>
              </a:ext>
            </a:extLst>
          </p:cNvPr>
          <p:cNvSpPr>
            <a:spLocks noGrp="1"/>
          </p:cNvSpPr>
          <p:nvPr>
            <p:ph idx="1"/>
          </p:nvPr>
        </p:nvSpPr>
        <p:spPr/>
        <p:txBody>
          <a:bodyPr vert="horz" lIns="91440" tIns="45720" rIns="91440" bIns="45720" rtlCol="0" anchor="t">
            <a:normAutofit/>
          </a:bodyPr>
          <a:lstStyle/>
          <a:p>
            <a:r>
              <a:rPr lang="de-DE" sz="2400">
                <a:ea typeface="Noto Sans"/>
                <a:cs typeface="Noto Sans"/>
              </a:rPr>
              <a:t>Wir können nicht nur Daten ausgeben, sondern auch Daten eingeben.</a:t>
            </a:r>
          </a:p>
          <a:p>
            <a:r>
              <a:rPr lang="de-DE" sz="2400">
                <a:ea typeface="Noto Sans"/>
                <a:cs typeface="Noto Sans"/>
              </a:rPr>
              <a:t>Das wird über </a:t>
            </a:r>
            <a:r>
              <a:rPr lang="de-DE" sz="2400" err="1">
                <a:latin typeface="Courier New"/>
                <a:ea typeface="Noto Sans"/>
                <a:cs typeface="Noto Sans"/>
              </a:rPr>
              <a:t>input</a:t>
            </a:r>
            <a:r>
              <a:rPr lang="de-DE" sz="2400">
                <a:latin typeface="Courier New"/>
                <a:ea typeface="Noto Sans"/>
                <a:cs typeface="Noto Sans"/>
              </a:rPr>
              <a:t>(...)</a:t>
            </a:r>
            <a:r>
              <a:rPr lang="de-DE" sz="2400">
                <a:ea typeface="Noto Sans"/>
                <a:cs typeface="Noto Sans"/>
              </a:rPr>
              <a:t> realisiert.</a:t>
            </a:r>
          </a:p>
          <a:p>
            <a:r>
              <a:rPr lang="de-DE" sz="2400">
                <a:ea typeface="Noto Sans"/>
                <a:cs typeface="Noto Sans"/>
              </a:rPr>
              <a:t>Input liefert dabei immer eine Zeichenkette zurück, wenn wir mit Zahlen arbeiten möchten - müssen wir das explizit angeben. </a:t>
            </a:r>
            <a:br>
              <a:rPr lang="de-DE" sz="2400">
                <a:ea typeface="Noto Sans"/>
                <a:cs typeface="Noto Sans"/>
              </a:rPr>
            </a:br>
            <a:r>
              <a:rPr lang="de-DE" sz="2400">
                <a:latin typeface="Courier New"/>
                <a:ea typeface="Noto Sans"/>
                <a:cs typeface="Noto Sans"/>
              </a:rPr>
              <a:t>zahl = </a:t>
            </a:r>
            <a:r>
              <a:rPr lang="de-DE" sz="2400" err="1">
                <a:latin typeface="Courier New"/>
                <a:ea typeface="Noto Sans"/>
                <a:cs typeface="Noto Sans"/>
              </a:rPr>
              <a:t>int</a:t>
            </a:r>
            <a:r>
              <a:rPr lang="de-DE" sz="2400">
                <a:latin typeface="Courier New"/>
                <a:ea typeface="Noto Sans"/>
                <a:cs typeface="Noto Sans"/>
              </a:rPr>
              <a:t>(</a:t>
            </a:r>
            <a:r>
              <a:rPr lang="de-DE" sz="2400" err="1">
                <a:latin typeface="Courier New"/>
                <a:ea typeface="Noto Sans"/>
                <a:cs typeface="Noto Sans"/>
              </a:rPr>
              <a:t>eingabe</a:t>
            </a:r>
            <a:r>
              <a:rPr lang="de-DE" sz="2400">
                <a:latin typeface="Courier New"/>
                <a:ea typeface="Noto Sans"/>
                <a:cs typeface="Noto Sans"/>
              </a:rPr>
              <a:t>)</a:t>
            </a:r>
            <a:r>
              <a:rPr lang="de-DE">
                <a:ea typeface="Noto Sans"/>
                <a:cs typeface="Noto Sans"/>
              </a:rPr>
              <a:t> </a:t>
            </a:r>
          </a:p>
        </p:txBody>
      </p:sp>
      <p:pic>
        <p:nvPicPr>
          <p:cNvPr id="7" name="Grafik 7" descr="Ein Bild, das Text enthält.&#10;&#10;Beschreibung automatisch generiert.">
            <a:extLst>
              <a:ext uri="{FF2B5EF4-FFF2-40B4-BE49-F238E27FC236}">
                <a16:creationId xmlns:a16="http://schemas.microsoft.com/office/drawing/2014/main" id="{D6E18372-B653-4A82-872E-6368E6A2F91E}"/>
              </a:ext>
            </a:extLst>
          </p:cNvPr>
          <p:cNvPicPr>
            <a:picLocks noChangeAspect="1"/>
          </p:cNvPicPr>
          <p:nvPr/>
        </p:nvPicPr>
        <p:blipFill>
          <a:blip r:embed="rId2"/>
          <a:stretch>
            <a:fillRect/>
          </a:stretch>
        </p:blipFill>
        <p:spPr>
          <a:xfrm>
            <a:off x="1667330" y="4082888"/>
            <a:ext cx="8875484" cy="2320794"/>
          </a:xfrm>
          <a:prstGeom prst="rect">
            <a:avLst/>
          </a:prstGeom>
        </p:spPr>
      </p:pic>
    </p:spTree>
    <p:extLst>
      <p:ext uri="{BB962C8B-B14F-4D97-AF65-F5344CB8AC3E}">
        <p14:creationId xmlns:p14="http://schemas.microsoft.com/office/powerpoint/2010/main" val="10898483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8FB992B2-AF0C-433A-B0FB-8754FD1FD316}"/>
              </a:ext>
            </a:extLst>
          </p:cNvPr>
          <p:cNvSpPr/>
          <p:nvPr/>
        </p:nvSpPr>
        <p:spPr>
          <a:xfrm>
            <a:off x="352426" y="552450"/>
            <a:ext cx="11468100" cy="5781675"/>
          </a:xfrm>
          <a:custGeom>
            <a:avLst/>
            <a:gdLst>
              <a:gd name="connsiteX0" fmla="*/ 0 w 11468100"/>
              <a:gd name="connsiteY0" fmla="*/ 0 h 5781675"/>
              <a:gd name="connsiteX1" fmla="*/ 11468100 w 11468100"/>
              <a:gd name="connsiteY1" fmla="*/ 0 h 5781675"/>
              <a:gd name="connsiteX2" fmla="*/ 11468100 w 11468100"/>
              <a:gd name="connsiteY2" fmla="*/ 5781675 h 5781675"/>
              <a:gd name="connsiteX3" fmla="*/ 0 w 11468100"/>
              <a:gd name="connsiteY3" fmla="*/ 5781675 h 5781675"/>
              <a:gd name="connsiteX4" fmla="*/ 0 w 11468100"/>
              <a:gd name="connsiteY4" fmla="*/ 0 h 5781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68100" h="5781675" fill="none" extrusionOk="0">
                <a:moveTo>
                  <a:pt x="0" y="0"/>
                </a:moveTo>
                <a:cubicBezTo>
                  <a:pt x="3355930" y="8943"/>
                  <a:pt x="5965104" y="100592"/>
                  <a:pt x="11468100" y="0"/>
                </a:cubicBezTo>
                <a:cubicBezTo>
                  <a:pt x="11490899" y="2855926"/>
                  <a:pt x="11551144" y="4391161"/>
                  <a:pt x="11468100" y="5781675"/>
                </a:cubicBezTo>
                <a:cubicBezTo>
                  <a:pt x="9205952" y="5812245"/>
                  <a:pt x="2016103" y="5935090"/>
                  <a:pt x="0" y="5781675"/>
                </a:cubicBezTo>
                <a:cubicBezTo>
                  <a:pt x="100405" y="3469931"/>
                  <a:pt x="93440" y="2731902"/>
                  <a:pt x="0" y="0"/>
                </a:cubicBezTo>
                <a:close/>
              </a:path>
              <a:path w="11468100" h="5781675" stroke="0" extrusionOk="0">
                <a:moveTo>
                  <a:pt x="0" y="0"/>
                </a:moveTo>
                <a:cubicBezTo>
                  <a:pt x="3144863" y="56119"/>
                  <a:pt x="7794633" y="-24236"/>
                  <a:pt x="11468100" y="0"/>
                </a:cubicBezTo>
                <a:cubicBezTo>
                  <a:pt x="11597406" y="671702"/>
                  <a:pt x="11410818" y="3305777"/>
                  <a:pt x="11468100" y="5781675"/>
                </a:cubicBezTo>
                <a:cubicBezTo>
                  <a:pt x="7636566" y="5650201"/>
                  <a:pt x="5167717" y="5810538"/>
                  <a:pt x="0" y="5781675"/>
                </a:cubicBezTo>
                <a:cubicBezTo>
                  <a:pt x="78356" y="3197244"/>
                  <a:pt x="4188" y="1608380"/>
                  <a:pt x="0" y="0"/>
                </a:cubicBezTo>
                <a:close/>
              </a:path>
            </a:pathLst>
          </a:custGeom>
          <a:solidFill>
            <a:schemeClr val="bg1"/>
          </a:solidFill>
          <a:ln>
            <a:solidFill>
              <a:schemeClr val="tx1"/>
            </a:solidFill>
            <a:extLst>
              <a:ext uri="{C807C97D-BFC1-408E-A445-0C87EB9F89A2}">
                <ask:lineSketchStyleProps xmlns:ask="http://schemas.microsoft.com/office/drawing/2018/sketchyshapes" sd="3063306782">
                  <a:prstGeom prst="rect">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pPr algn="ctr"/>
            <a:endParaRPr lang="de-DE" sz="1050">
              <a:solidFill>
                <a:schemeClr val="tx1"/>
              </a:solidFill>
            </a:endParaRPr>
          </a:p>
          <a:p>
            <a:pPr algn="ctr"/>
            <a:r>
              <a:rPr lang="de-DE" sz="3600">
                <a:solidFill>
                  <a:schemeClr val="tx1"/>
                </a:solidFill>
                <a:latin typeface="Cabin Sketch" panose="020B0503050202020004" pitchFamily="34" charset="0"/>
              </a:rPr>
              <a:t>1. Aufgabe zu Strings:</a:t>
            </a:r>
          </a:p>
          <a:p>
            <a:pPr marL="342900" indent="-342900">
              <a:buFont typeface="Arial" panose="020B0604020202020204" pitchFamily="34" charset="0"/>
              <a:buChar char="•"/>
            </a:pPr>
            <a:endParaRPr lang="de-DE" sz="2000">
              <a:solidFill>
                <a:schemeClr val="tx1"/>
              </a:solidFill>
              <a:latin typeface="Kalam Light" panose="02000000000000000000" pitchFamily="2" charset="0"/>
              <a:cs typeface="Kalam Light" panose="02000000000000000000" pitchFamily="2" charset="0"/>
            </a:endParaRPr>
          </a:p>
          <a:p>
            <a:pPr marL="342900" indent="-342900">
              <a:buFont typeface="Arial" panose="020B0604020202020204" pitchFamily="34" charset="0"/>
              <a:buChar char="•"/>
            </a:pPr>
            <a:r>
              <a:rPr lang="de-DE" sz="2400">
                <a:solidFill>
                  <a:schemeClr val="tx1"/>
                </a:solidFill>
                <a:latin typeface="Kalam Light"/>
                <a:cs typeface="Kalam Light"/>
              </a:rPr>
              <a:t>Eine Person hat einen Vor- und Nachnamen. Erstelle die Variablen Vorname und Nachname und weise den Variablen Werte über ein input-Feld zu. Verkette die Variablen zu einem String und gebe diesen aus. </a:t>
            </a:r>
            <a:endParaRPr lang="de-DE" sz="2400">
              <a:solidFill>
                <a:schemeClr val="tx1"/>
              </a:solidFill>
              <a:latin typeface="Kalam Light" panose="02000000000000000000" pitchFamily="2" charset="0"/>
              <a:cs typeface="Kalam Light" panose="02000000000000000000" pitchFamily="2" charset="0"/>
            </a:endParaRPr>
          </a:p>
          <a:p>
            <a:pPr marL="342900" indent="-342900">
              <a:buFont typeface="Arial" panose="020B0604020202020204" pitchFamily="34" charset="0"/>
              <a:buChar char="•"/>
            </a:pPr>
            <a:endParaRPr lang="de-DE" sz="2400">
              <a:solidFill>
                <a:schemeClr val="tx1"/>
              </a:solidFill>
              <a:latin typeface="Kalam Light" panose="02000000000000000000" pitchFamily="2" charset="0"/>
              <a:cs typeface="Kalam Light" panose="02000000000000000000" pitchFamily="2" charset="0"/>
            </a:endParaRPr>
          </a:p>
          <a:p>
            <a:pPr marL="342900" indent="-342900">
              <a:buFont typeface="Arial" panose="020B0604020202020204" pitchFamily="34" charset="0"/>
              <a:buChar char="•"/>
            </a:pPr>
            <a:r>
              <a:rPr lang="de-DE" sz="2400">
                <a:solidFill>
                  <a:schemeClr val="tx1"/>
                </a:solidFill>
                <a:latin typeface="Kalam Light"/>
                <a:cs typeface="Kalam Light"/>
              </a:rPr>
              <a:t>Der Webentwickler hat für das Formularfeld 75 Zeichen zugelassen. Passt dieser Satz in das Formularfeld? Prüfe die Länge des Satzes.</a:t>
            </a:r>
          </a:p>
          <a:p>
            <a:pPr marL="342900" indent="-342900">
              <a:buFont typeface="Arial" panose="020B0604020202020204" pitchFamily="34" charset="0"/>
              <a:buChar char="•"/>
            </a:pPr>
            <a:endParaRPr lang="de-DE" sz="2400">
              <a:solidFill>
                <a:schemeClr val="tx1"/>
              </a:solidFill>
              <a:latin typeface="Kalam Light" panose="02000000000000000000" pitchFamily="2" charset="0"/>
              <a:cs typeface="Kalam Light" panose="02000000000000000000" pitchFamily="2" charset="0"/>
            </a:endParaRPr>
          </a:p>
          <a:p>
            <a:pPr marL="342900" indent="-342900">
              <a:buFont typeface="Arial" panose="020B0604020202020204" pitchFamily="34" charset="0"/>
              <a:buChar char="•"/>
            </a:pPr>
            <a:r>
              <a:rPr lang="de-DE" sz="2400">
                <a:solidFill>
                  <a:schemeClr val="tx1"/>
                </a:solidFill>
                <a:latin typeface="Kalam Light"/>
                <a:cs typeface="Kalam Light"/>
              </a:rPr>
              <a:t>Die Nachricht: "</a:t>
            </a:r>
            <a:r>
              <a:rPr lang="de-DE" sz="2400" b="1">
                <a:solidFill>
                  <a:schemeClr val="tx1"/>
                </a:solidFill>
                <a:latin typeface="Kalam Light"/>
                <a:cs typeface="Kalam Light"/>
              </a:rPr>
              <a:t>Anna Japs unterrichtet gerne das Fach Informatik.“ </a:t>
            </a:r>
            <a:r>
              <a:rPr lang="de-DE" sz="2400">
                <a:solidFill>
                  <a:schemeClr val="tx1"/>
                </a:solidFill>
                <a:latin typeface="Kalam Light"/>
                <a:cs typeface="Kalam Light"/>
              </a:rPr>
              <a:t>Soll auch für andere Lehrkräfte und andere Fächer angepasst werden können. Verwende entsprechende Platzhalter.</a:t>
            </a:r>
          </a:p>
        </p:txBody>
      </p:sp>
    </p:spTree>
    <p:extLst>
      <p:ext uri="{BB962C8B-B14F-4D97-AF65-F5344CB8AC3E}">
        <p14:creationId xmlns:p14="http://schemas.microsoft.com/office/powerpoint/2010/main" val="3852553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6C69E56-22B0-4EDF-AF76-7A3567359D51}"/>
              </a:ext>
            </a:extLst>
          </p:cNvPr>
          <p:cNvSpPr>
            <a:spLocks noGrp="1"/>
          </p:cNvSpPr>
          <p:nvPr>
            <p:ph type="title"/>
          </p:nvPr>
        </p:nvSpPr>
        <p:spPr/>
        <p:txBody>
          <a:bodyPr/>
          <a:lstStyle/>
          <a:p>
            <a:r>
              <a:rPr lang="de-DE"/>
              <a:t>Übersicht der Escape-Zeichen:</a:t>
            </a:r>
          </a:p>
        </p:txBody>
      </p:sp>
      <p:sp>
        <p:nvSpPr>
          <p:cNvPr id="3" name="Inhaltsplatzhalter 2">
            <a:extLst>
              <a:ext uri="{FF2B5EF4-FFF2-40B4-BE49-F238E27FC236}">
                <a16:creationId xmlns:a16="http://schemas.microsoft.com/office/drawing/2014/main" id="{40BEEAFF-3906-4489-9BC4-D3CF344C38AC}"/>
              </a:ext>
            </a:extLst>
          </p:cNvPr>
          <p:cNvSpPr>
            <a:spLocks noGrp="1"/>
          </p:cNvSpPr>
          <p:nvPr>
            <p:ph sz="half" idx="1"/>
          </p:nvPr>
        </p:nvSpPr>
        <p:spPr/>
        <p:txBody>
          <a:bodyPr vert="horz" lIns="91440" tIns="45720" rIns="91440" bIns="45720" rtlCol="0" anchor="t">
            <a:normAutofit/>
          </a:bodyPr>
          <a:lstStyle/>
          <a:p>
            <a:r>
              <a:rPr lang="de-DE"/>
              <a:t>\ Zeilenfortsetzung</a:t>
            </a:r>
          </a:p>
          <a:p>
            <a:r>
              <a:rPr lang="de-DE"/>
              <a:t>\\ Rückwärtsschrägstrich</a:t>
            </a:r>
          </a:p>
          <a:p>
            <a:r>
              <a:rPr lang="de-DE"/>
              <a:t>\' Einzelnes Anführungszeichen</a:t>
            </a:r>
          </a:p>
          <a:p>
            <a:r>
              <a:rPr lang="de-DE"/>
              <a:t>\" Doppeltes Anführungszeichen</a:t>
            </a:r>
          </a:p>
          <a:p>
            <a:r>
              <a:rPr lang="de-DE">
                <a:ea typeface="Noto Sans"/>
                <a:cs typeface="Noto Sans"/>
              </a:rPr>
              <a:t>\n Zeilenvorschub (</a:t>
            </a:r>
            <a:r>
              <a:rPr lang="de-DE" err="1">
                <a:ea typeface="Noto Sans"/>
                <a:cs typeface="Noto Sans"/>
              </a:rPr>
              <a:t>linefeed</a:t>
            </a:r>
            <a:r>
              <a:rPr lang="de-DE">
                <a:ea typeface="Noto Sans"/>
                <a:cs typeface="Noto Sans"/>
              </a:rPr>
              <a:t>, LF)</a:t>
            </a:r>
            <a:endParaRPr lang="de-DE"/>
          </a:p>
          <a:p>
            <a:r>
              <a:rPr lang="de-DE">
                <a:ea typeface="Noto Sans"/>
                <a:cs typeface="Noto Sans"/>
              </a:rPr>
              <a:t>...</a:t>
            </a:r>
          </a:p>
          <a:p>
            <a:endParaRPr lang="de-DE">
              <a:ea typeface="Noto Sans"/>
              <a:cs typeface="Noto Sans"/>
            </a:endParaRPr>
          </a:p>
        </p:txBody>
      </p:sp>
      <p:sp>
        <p:nvSpPr>
          <p:cNvPr id="4" name="Inhaltsplatzhalter 3">
            <a:extLst>
              <a:ext uri="{FF2B5EF4-FFF2-40B4-BE49-F238E27FC236}">
                <a16:creationId xmlns:a16="http://schemas.microsoft.com/office/drawing/2014/main" id="{FC95F4BA-F751-450B-B3C8-9741AEAF1D6E}"/>
              </a:ext>
            </a:extLst>
          </p:cNvPr>
          <p:cNvSpPr>
            <a:spLocks noGrp="1"/>
          </p:cNvSpPr>
          <p:nvPr>
            <p:ph sz="half" idx="2"/>
          </p:nvPr>
        </p:nvSpPr>
        <p:spPr/>
        <p:txBody>
          <a:bodyPr vert="horz" lIns="91440" tIns="45720" rIns="91440" bIns="45720" rtlCol="0" anchor="t">
            <a:normAutofit/>
          </a:bodyPr>
          <a:lstStyle/>
          <a:p>
            <a:endParaRPr lang="de-DE">
              <a:ea typeface="Noto Sans"/>
              <a:cs typeface="Noto Sans"/>
            </a:endParaRPr>
          </a:p>
          <a:p>
            <a:endParaRPr lang="de-DE">
              <a:ea typeface="Noto Sans"/>
              <a:cs typeface="Noto Sans"/>
            </a:endParaRPr>
          </a:p>
        </p:txBody>
      </p:sp>
    </p:spTree>
    <p:extLst>
      <p:ext uri="{BB962C8B-B14F-4D97-AF65-F5344CB8AC3E}">
        <p14:creationId xmlns:p14="http://schemas.microsoft.com/office/powerpoint/2010/main" val="684209357"/>
      </p:ext>
    </p:extLst>
  </p:cSld>
  <p:clrMapOvr>
    <a:masterClrMapping/>
  </p:clrMapOvr>
  <p:extLst>
    <p:ext uri="{6950BFC3-D8DA-4A85-94F7-54DA5524770B}">
      <p188:commentRel xmlns:p188="http://schemas.microsoft.com/office/powerpoint/2018/8/main" r:id="rId3"/>
    </p:ext>
  </p:extLs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E6325D0-963E-46EF-A2BB-AC71687244EE}"/>
              </a:ext>
            </a:extLst>
          </p:cNvPr>
          <p:cNvSpPr>
            <a:spLocks noGrp="1"/>
          </p:cNvSpPr>
          <p:nvPr>
            <p:ph type="title"/>
          </p:nvPr>
        </p:nvSpPr>
        <p:spPr/>
        <p:txBody>
          <a:bodyPr/>
          <a:lstStyle/>
          <a:p>
            <a:r>
              <a:rPr lang="de-DE"/>
              <a:t>Mehr als nur Text</a:t>
            </a:r>
          </a:p>
        </p:txBody>
      </p:sp>
      <p:sp>
        <p:nvSpPr>
          <p:cNvPr id="3" name="Textplatzhalter 2">
            <a:extLst>
              <a:ext uri="{FF2B5EF4-FFF2-40B4-BE49-F238E27FC236}">
                <a16:creationId xmlns:a16="http://schemas.microsoft.com/office/drawing/2014/main" id="{F34BA279-3BC4-40E7-92F0-9B2C8DA0DE64}"/>
              </a:ext>
            </a:extLst>
          </p:cNvPr>
          <p:cNvSpPr>
            <a:spLocks noGrp="1"/>
          </p:cNvSpPr>
          <p:nvPr>
            <p:ph type="body" sz="quarter" idx="10"/>
          </p:nvPr>
        </p:nvSpPr>
        <p:spPr/>
        <p:txBody>
          <a:bodyPr/>
          <a:lstStyle/>
          <a:p>
            <a:r>
              <a:rPr lang="de-DE"/>
              <a:t>Datentypen in Python</a:t>
            </a:r>
          </a:p>
        </p:txBody>
      </p:sp>
    </p:spTree>
    <p:extLst>
      <p:ext uri="{BB962C8B-B14F-4D97-AF65-F5344CB8AC3E}">
        <p14:creationId xmlns:p14="http://schemas.microsoft.com/office/powerpoint/2010/main" val="29338532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94A1B30-4230-40F5-971C-5913B1EFBC0B}"/>
              </a:ext>
            </a:extLst>
          </p:cNvPr>
          <p:cNvSpPr>
            <a:spLocks noGrp="1"/>
          </p:cNvSpPr>
          <p:nvPr>
            <p:ph type="title"/>
          </p:nvPr>
        </p:nvSpPr>
        <p:spPr/>
        <p:txBody>
          <a:bodyPr/>
          <a:lstStyle/>
          <a:p>
            <a:r>
              <a:rPr lang="de-DE"/>
              <a:t>Datentypen in Python</a:t>
            </a:r>
          </a:p>
        </p:txBody>
      </p:sp>
      <p:sp>
        <p:nvSpPr>
          <p:cNvPr id="3" name="Inhaltsplatzhalter 2">
            <a:extLst>
              <a:ext uri="{FF2B5EF4-FFF2-40B4-BE49-F238E27FC236}">
                <a16:creationId xmlns:a16="http://schemas.microsoft.com/office/drawing/2014/main" id="{B4FA4A14-B386-4E82-BD39-0D7D49A8613C}"/>
              </a:ext>
            </a:extLst>
          </p:cNvPr>
          <p:cNvSpPr>
            <a:spLocks noGrp="1"/>
          </p:cNvSpPr>
          <p:nvPr>
            <p:ph idx="1"/>
          </p:nvPr>
        </p:nvSpPr>
        <p:spPr/>
        <p:txBody>
          <a:bodyPr>
            <a:normAutofit/>
          </a:bodyPr>
          <a:lstStyle/>
          <a:p>
            <a:r>
              <a:rPr lang="de-DE"/>
              <a:t>Datentypen geben an:</a:t>
            </a:r>
          </a:p>
          <a:p>
            <a:pPr lvl="1"/>
            <a:r>
              <a:rPr lang="de-DE"/>
              <a:t>Von welcher Art die Daten sind</a:t>
            </a:r>
          </a:p>
          <a:p>
            <a:pPr lvl="1"/>
            <a:r>
              <a:rPr lang="de-DE"/>
              <a:t>Welche Operationen damit durchgeführt werden können</a:t>
            </a:r>
          </a:p>
          <a:p>
            <a:pPr lvl="1"/>
            <a:endParaRPr lang="de-DE"/>
          </a:p>
          <a:p>
            <a:r>
              <a:rPr lang="de-DE"/>
              <a:t>Wichtige Datentypen in Python sind:</a:t>
            </a:r>
          </a:p>
          <a:p>
            <a:pPr lvl="1"/>
            <a:r>
              <a:rPr lang="de-DE"/>
              <a:t>Strings</a:t>
            </a:r>
          </a:p>
          <a:p>
            <a:pPr lvl="1"/>
            <a:r>
              <a:rPr lang="de-DE"/>
              <a:t>Ganze Zahlen (Integer)</a:t>
            </a:r>
          </a:p>
          <a:p>
            <a:pPr lvl="1"/>
            <a:r>
              <a:rPr lang="de-DE"/>
              <a:t>Gleitkommazahlen (</a:t>
            </a:r>
            <a:r>
              <a:rPr lang="de-DE" err="1"/>
              <a:t>floating</a:t>
            </a:r>
            <a:r>
              <a:rPr lang="de-DE"/>
              <a:t> </a:t>
            </a:r>
            <a:r>
              <a:rPr lang="de-DE" err="1"/>
              <a:t>point</a:t>
            </a:r>
            <a:r>
              <a:rPr lang="de-DE"/>
              <a:t> </a:t>
            </a:r>
            <a:r>
              <a:rPr lang="de-DE" err="1"/>
              <a:t>number</a:t>
            </a:r>
            <a:r>
              <a:rPr lang="de-DE"/>
              <a:t>)</a:t>
            </a:r>
          </a:p>
          <a:p>
            <a:pPr lvl="1"/>
            <a:r>
              <a:rPr lang="de-DE"/>
              <a:t>Boolean</a:t>
            </a:r>
          </a:p>
        </p:txBody>
      </p:sp>
    </p:spTree>
    <p:extLst>
      <p:ext uri="{BB962C8B-B14F-4D97-AF65-F5344CB8AC3E}">
        <p14:creationId xmlns:p14="http://schemas.microsoft.com/office/powerpoint/2010/main" val="31765135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94A1B30-4230-40F5-971C-5913B1EFBC0B}"/>
              </a:ext>
            </a:extLst>
          </p:cNvPr>
          <p:cNvSpPr>
            <a:spLocks noGrp="1"/>
          </p:cNvSpPr>
          <p:nvPr>
            <p:ph type="title"/>
          </p:nvPr>
        </p:nvSpPr>
        <p:spPr/>
        <p:txBody>
          <a:bodyPr/>
          <a:lstStyle/>
          <a:p>
            <a:r>
              <a:rPr lang="de-DE"/>
              <a:t>Datentypen in Python</a:t>
            </a:r>
          </a:p>
        </p:txBody>
      </p:sp>
      <p:sp>
        <p:nvSpPr>
          <p:cNvPr id="3" name="Inhaltsplatzhalter 2">
            <a:extLst>
              <a:ext uri="{FF2B5EF4-FFF2-40B4-BE49-F238E27FC236}">
                <a16:creationId xmlns:a16="http://schemas.microsoft.com/office/drawing/2014/main" id="{B4FA4A14-B386-4E82-BD39-0D7D49A8613C}"/>
              </a:ext>
            </a:extLst>
          </p:cNvPr>
          <p:cNvSpPr>
            <a:spLocks noGrp="1"/>
          </p:cNvSpPr>
          <p:nvPr>
            <p:ph idx="1"/>
          </p:nvPr>
        </p:nvSpPr>
        <p:spPr/>
        <p:txBody>
          <a:bodyPr>
            <a:normAutofit/>
          </a:bodyPr>
          <a:lstStyle/>
          <a:p>
            <a:pPr marL="0" indent="0">
              <a:buNone/>
            </a:pPr>
            <a:r>
              <a:rPr lang="de-DE"/>
              <a:t>Grundrechenarten</a:t>
            </a:r>
          </a:p>
        </p:txBody>
      </p:sp>
      <p:pic>
        <p:nvPicPr>
          <p:cNvPr id="5" name="Grafik 4">
            <a:extLst>
              <a:ext uri="{FF2B5EF4-FFF2-40B4-BE49-F238E27FC236}">
                <a16:creationId xmlns:a16="http://schemas.microsoft.com/office/drawing/2014/main" id="{36190F07-8A87-4516-929F-FF4EAABD5B60}"/>
              </a:ext>
            </a:extLst>
          </p:cNvPr>
          <p:cNvPicPr>
            <a:picLocks noChangeAspect="1"/>
          </p:cNvPicPr>
          <p:nvPr/>
        </p:nvPicPr>
        <p:blipFill>
          <a:blip r:embed="rId3"/>
          <a:stretch>
            <a:fillRect/>
          </a:stretch>
        </p:blipFill>
        <p:spPr>
          <a:xfrm>
            <a:off x="838200" y="2549131"/>
            <a:ext cx="4022558" cy="3832516"/>
          </a:xfrm>
          <a:prstGeom prst="rect">
            <a:avLst/>
          </a:prstGeom>
        </p:spPr>
      </p:pic>
    </p:spTree>
    <p:extLst>
      <p:ext uri="{BB962C8B-B14F-4D97-AF65-F5344CB8AC3E}">
        <p14:creationId xmlns:p14="http://schemas.microsoft.com/office/powerpoint/2010/main" val="12869875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94A1B30-4230-40F5-971C-5913B1EFBC0B}"/>
              </a:ext>
            </a:extLst>
          </p:cNvPr>
          <p:cNvSpPr>
            <a:spLocks noGrp="1"/>
          </p:cNvSpPr>
          <p:nvPr>
            <p:ph type="title"/>
          </p:nvPr>
        </p:nvSpPr>
        <p:spPr/>
        <p:txBody>
          <a:bodyPr/>
          <a:lstStyle/>
          <a:p>
            <a:r>
              <a:rPr lang="de-DE"/>
              <a:t>Datentypen in Python</a:t>
            </a:r>
          </a:p>
        </p:txBody>
      </p:sp>
      <p:sp>
        <p:nvSpPr>
          <p:cNvPr id="3" name="Inhaltsplatzhalter 2">
            <a:extLst>
              <a:ext uri="{FF2B5EF4-FFF2-40B4-BE49-F238E27FC236}">
                <a16:creationId xmlns:a16="http://schemas.microsoft.com/office/drawing/2014/main" id="{B4FA4A14-B386-4E82-BD39-0D7D49A8613C}"/>
              </a:ext>
            </a:extLst>
          </p:cNvPr>
          <p:cNvSpPr>
            <a:spLocks noGrp="1"/>
          </p:cNvSpPr>
          <p:nvPr>
            <p:ph idx="1"/>
          </p:nvPr>
        </p:nvSpPr>
        <p:spPr/>
        <p:txBody>
          <a:bodyPr>
            <a:normAutofit/>
          </a:bodyPr>
          <a:lstStyle/>
          <a:p>
            <a:pPr marL="0" indent="0">
              <a:buNone/>
            </a:pPr>
            <a:r>
              <a:rPr lang="de-DE"/>
              <a:t>Komplexe Rechnung</a:t>
            </a:r>
          </a:p>
          <a:p>
            <a:r>
              <a:rPr lang="de-DE"/>
              <a:t>Es gilt „Punkt- vor Strichrechnung!“</a:t>
            </a:r>
          </a:p>
          <a:p>
            <a:r>
              <a:rPr lang="de-DE"/>
              <a:t>Die Klammern geben an, in welcher Reihenfolge das Programm die Rechenoperationen ausführt (Rangfolge)</a:t>
            </a:r>
          </a:p>
        </p:txBody>
      </p:sp>
      <p:pic>
        <p:nvPicPr>
          <p:cNvPr id="6" name="Grafik 5">
            <a:extLst>
              <a:ext uri="{FF2B5EF4-FFF2-40B4-BE49-F238E27FC236}">
                <a16:creationId xmlns:a16="http://schemas.microsoft.com/office/drawing/2014/main" id="{3CF7ED09-3FA7-4127-B33C-1C6F507DE9D4}"/>
              </a:ext>
            </a:extLst>
          </p:cNvPr>
          <p:cNvPicPr>
            <a:picLocks noChangeAspect="1"/>
          </p:cNvPicPr>
          <p:nvPr/>
        </p:nvPicPr>
        <p:blipFill>
          <a:blip r:embed="rId3"/>
          <a:stretch>
            <a:fillRect/>
          </a:stretch>
        </p:blipFill>
        <p:spPr>
          <a:xfrm>
            <a:off x="838200" y="4540410"/>
            <a:ext cx="6115958" cy="641190"/>
          </a:xfrm>
          <a:prstGeom prst="rect">
            <a:avLst/>
          </a:prstGeom>
        </p:spPr>
      </p:pic>
    </p:spTree>
    <p:extLst>
      <p:ext uri="{BB962C8B-B14F-4D97-AF65-F5344CB8AC3E}">
        <p14:creationId xmlns:p14="http://schemas.microsoft.com/office/powerpoint/2010/main" val="16793367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C287A60-1017-4BA2-8C05-AD450FE5A578}"/>
              </a:ext>
            </a:extLst>
          </p:cNvPr>
          <p:cNvSpPr>
            <a:spLocks noGrp="1"/>
          </p:cNvSpPr>
          <p:nvPr>
            <p:ph type="title"/>
          </p:nvPr>
        </p:nvSpPr>
        <p:spPr/>
        <p:txBody>
          <a:bodyPr/>
          <a:lstStyle/>
          <a:p>
            <a:r>
              <a:rPr lang="de-DE"/>
              <a:t>Datentypen in Python</a:t>
            </a:r>
          </a:p>
        </p:txBody>
      </p:sp>
      <p:sp>
        <p:nvSpPr>
          <p:cNvPr id="3" name="Inhaltsplatzhalter 2">
            <a:extLst>
              <a:ext uri="{FF2B5EF4-FFF2-40B4-BE49-F238E27FC236}">
                <a16:creationId xmlns:a16="http://schemas.microsoft.com/office/drawing/2014/main" id="{96A4E358-49DE-410D-A5C6-B674BC4CCCDC}"/>
              </a:ext>
            </a:extLst>
          </p:cNvPr>
          <p:cNvSpPr>
            <a:spLocks noGrp="1"/>
          </p:cNvSpPr>
          <p:nvPr>
            <p:ph idx="1"/>
          </p:nvPr>
        </p:nvSpPr>
        <p:spPr/>
        <p:txBody>
          <a:bodyPr/>
          <a:lstStyle/>
          <a:p>
            <a:pPr marL="0" indent="0">
              <a:buNone/>
            </a:pPr>
            <a:r>
              <a:rPr lang="de-DE"/>
              <a:t>Erhöhung von Variablen</a:t>
            </a:r>
          </a:p>
          <a:p>
            <a:pPr marL="0" indent="0">
              <a:buNone/>
            </a:pPr>
            <a:endParaRPr lang="de-DE"/>
          </a:p>
        </p:txBody>
      </p:sp>
      <p:sp>
        <p:nvSpPr>
          <p:cNvPr id="6" name="Rechteck 5">
            <a:extLst>
              <a:ext uri="{FF2B5EF4-FFF2-40B4-BE49-F238E27FC236}">
                <a16:creationId xmlns:a16="http://schemas.microsoft.com/office/drawing/2014/main" id="{2F3408DE-0337-49A8-8D16-DFD737E9E4DD}"/>
              </a:ext>
            </a:extLst>
          </p:cNvPr>
          <p:cNvSpPr/>
          <p:nvPr/>
        </p:nvSpPr>
        <p:spPr>
          <a:xfrm rot="968438">
            <a:off x="7516644" y="4165743"/>
            <a:ext cx="4333875" cy="1906202"/>
          </a:xfrm>
          <a:custGeom>
            <a:avLst/>
            <a:gdLst>
              <a:gd name="connsiteX0" fmla="*/ 0 w 4333875"/>
              <a:gd name="connsiteY0" fmla="*/ 0 h 1906202"/>
              <a:gd name="connsiteX1" fmla="*/ 4333875 w 4333875"/>
              <a:gd name="connsiteY1" fmla="*/ 0 h 1906202"/>
              <a:gd name="connsiteX2" fmla="*/ 4333875 w 4333875"/>
              <a:gd name="connsiteY2" fmla="*/ 1906202 h 1906202"/>
              <a:gd name="connsiteX3" fmla="*/ 0 w 4333875"/>
              <a:gd name="connsiteY3" fmla="*/ 1906202 h 1906202"/>
              <a:gd name="connsiteX4" fmla="*/ 0 w 4333875"/>
              <a:gd name="connsiteY4" fmla="*/ 0 h 19062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33875" h="1906202" fill="none" extrusionOk="0">
                <a:moveTo>
                  <a:pt x="0" y="0"/>
                </a:moveTo>
                <a:cubicBezTo>
                  <a:pt x="694517" y="8943"/>
                  <a:pt x="3144145" y="100592"/>
                  <a:pt x="4333875" y="0"/>
                </a:cubicBezTo>
                <a:cubicBezTo>
                  <a:pt x="4356674" y="477378"/>
                  <a:pt x="4416919" y="1352006"/>
                  <a:pt x="4333875" y="1906202"/>
                </a:cubicBezTo>
                <a:cubicBezTo>
                  <a:pt x="3265928" y="1936772"/>
                  <a:pt x="1543712" y="2059617"/>
                  <a:pt x="0" y="1906202"/>
                </a:cubicBezTo>
                <a:cubicBezTo>
                  <a:pt x="100405" y="1274773"/>
                  <a:pt x="93440" y="561969"/>
                  <a:pt x="0" y="0"/>
                </a:cubicBezTo>
                <a:close/>
              </a:path>
              <a:path w="4333875" h="1906202" stroke="0" extrusionOk="0">
                <a:moveTo>
                  <a:pt x="0" y="0"/>
                </a:moveTo>
                <a:cubicBezTo>
                  <a:pt x="1816638" y="56119"/>
                  <a:pt x="3639951" y="-24236"/>
                  <a:pt x="4333875" y="0"/>
                </a:cubicBezTo>
                <a:cubicBezTo>
                  <a:pt x="4463181" y="805259"/>
                  <a:pt x="4276593" y="1500306"/>
                  <a:pt x="4333875" y="1906202"/>
                </a:cubicBezTo>
                <a:cubicBezTo>
                  <a:pt x="3377339" y="1774728"/>
                  <a:pt x="1041552" y="1935065"/>
                  <a:pt x="0" y="1906202"/>
                </a:cubicBezTo>
                <a:cubicBezTo>
                  <a:pt x="78356" y="1392870"/>
                  <a:pt x="4188" y="344199"/>
                  <a:pt x="0" y="0"/>
                </a:cubicBezTo>
                <a:close/>
              </a:path>
            </a:pathLst>
          </a:custGeom>
          <a:solidFill>
            <a:schemeClr val="bg1"/>
          </a:solidFill>
          <a:ln>
            <a:solidFill>
              <a:schemeClr val="tx1"/>
            </a:solidFill>
            <a:extLst>
              <a:ext uri="{C807C97D-BFC1-408E-A445-0C87EB9F89A2}">
                <ask:lineSketchStyleProps xmlns:ask="http://schemas.microsoft.com/office/drawing/2018/sketchyshapes" sd="3063306782">
                  <a:prstGeom prst="rect">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de-DE" sz="1050">
              <a:solidFill>
                <a:schemeClr val="tx1"/>
              </a:solidFill>
            </a:endParaRPr>
          </a:p>
          <a:p>
            <a:pPr algn="ctr"/>
            <a:r>
              <a:rPr lang="de-DE" sz="3200">
                <a:solidFill>
                  <a:schemeClr val="tx1"/>
                </a:solidFill>
                <a:latin typeface="Cabin Sketch" panose="020B0503050202020004" pitchFamily="34" charset="0"/>
              </a:rPr>
              <a:t>Aufgabe:</a:t>
            </a:r>
          </a:p>
          <a:p>
            <a:endParaRPr lang="de-DE" sz="2000">
              <a:solidFill>
                <a:schemeClr val="tx1"/>
              </a:solidFill>
              <a:latin typeface="Kalam Light" panose="02000000000000000000" pitchFamily="2" charset="0"/>
              <a:cs typeface="Kalam Light" panose="02000000000000000000" pitchFamily="2" charset="0"/>
            </a:endParaRPr>
          </a:p>
          <a:p>
            <a:pPr algn="ctr"/>
            <a:r>
              <a:rPr lang="de-DE" sz="2000">
                <a:solidFill>
                  <a:schemeClr val="tx1"/>
                </a:solidFill>
                <a:latin typeface="Kalam Light" panose="02000000000000000000" pitchFamily="2" charset="0"/>
                <a:cs typeface="Kalam Light" panose="02000000000000000000" pitchFamily="2" charset="0"/>
              </a:rPr>
              <a:t>Welche Werte werden jeweils ausgegeben?</a:t>
            </a:r>
          </a:p>
        </p:txBody>
      </p:sp>
      <p:pic>
        <p:nvPicPr>
          <p:cNvPr id="12" name="Grafik 11">
            <a:extLst>
              <a:ext uri="{FF2B5EF4-FFF2-40B4-BE49-F238E27FC236}">
                <a16:creationId xmlns:a16="http://schemas.microsoft.com/office/drawing/2014/main" id="{56FBD28D-7696-43AA-B878-E4416FE19FAE}"/>
              </a:ext>
            </a:extLst>
          </p:cNvPr>
          <p:cNvPicPr>
            <a:picLocks noChangeAspect="1"/>
          </p:cNvPicPr>
          <p:nvPr/>
        </p:nvPicPr>
        <p:blipFill>
          <a:blip r:embed="rId2"/>
          <a:stretch>
            <a:fillRect/>
          </a:stretch>
        </p:blipFill>
        <p:spPr>
          <a:xfrm>
            <a:off x="838200" y="2769019"/>
            <a:ext cx="4016700" cy="3298984"/>
          </a:xfrm>
          <a:prstGeom prst="rect">
            <a:avLst/>
          </a:prstGeom>
        </p:spPr>
      </p:pic>
    </p:spTree>
    <p:extLst>
      <p:ext uri="{BB962C8B-B14F-4D97-AF65-F5344CB8AC3E}">
        <p14:creationId xmlns:p14="http://schemas.microsoft.com/office/powerpoint/2010/main" val="2661609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2065E9D-578F-439D-9459-01A972BE4DAD}"/>
              </a:ext>
            </a:extLst>
          </p:cNvPr>
          <p:cNvSpPr>
            <a:spLocks noGrp="1"/>
          </p:cNvSpPr>
          <p:nvPr>
            <p:ph type="title"/>
          </p:nvPr>
        </p:nvSpPr>
        <p:spPr/>
        <p:txBody>
          <a:bodyPr/>
          <a:lstStyle/>
          <a:p>
            <a:r>
              <a:rPr lang="de-DE"/>
              <a:t>Datentypen in Python</a:t>
            </a:r>
          </a:p>
        </p:txBody>
      </p:sp>
      <p:sp>
        <p:nvSpPr>
          <p:cNvPr id="7" name="Inhaltsplatzhalter 6">
            <a:extLst>
              <a:ext uri="{FF2B5EF4-FFF2-40B4-BE49-F238E27FC236}">
                <a16:creationId xmlns:a16="http://schemas.microsoft.com/office/drawing/2014/main" id="{97066CBF-DC1C-4BF5-83E6-D76582712B98}"/>
              </a:ext>
            </a:extLst>
          </p:cNvPr>
          <p:cNvSpPr>
            <a:spLocks noGrp="1"/>
          </p:cNvSpPr>
          <p:nvPr>
            <p:ph idx="1"/>
          </p:nvPr>
        </p:nvSpPr>
        <p:spPr/>
        <p:txBody>
          <a:bodyPr/>
          <a:lstStyle/>
          <a:p>
            <a:pPr marL="0" indent="0">
              <a:buNone/>
            </a:pPr>
            <a:r>
              <a:rPr lang="de-DE"/>
              <a:t>Unterschied zwischen Integer &amp; String</a:t>
            </a:r>
          </a:p>
        </p:txBody>
      </p:sp>
      <p:pic>
        <p:nvPicPr>
          <p:cNvPr id="5" name="Grafik 4">
            <a:extLst>
              <a:ext uri="{FF2B5EF4-FFF2-40B4-BE49-F238E27FC236}">
                <a16:creationId xmlns:a16="http://schemas.microsoft.com/office/drawing/2014/main" id="{2EC38A8E-89E3-4553-8BC4-D61434AD3489}"/>
              </a:ext>
            </a:extLst>
          </p:cNvPr>
          <p:cNvPicPr>
            <a:picLocks noChangeAspect="1"/>
          </p:cNvPicPr>
          <p:nvPr/>
        </p:nvPicPr>
        <p:blipFill>
          <a:blip r:embed="rId2"/>
          <a:stretch>
            <a:fillRect/>
          </a:stretch>
        </p:blipFill>
        <p:spPr>
          <a:xfrm>
            <a:off x="838200" y="2320677"/>
            <a:ext cx="4187124" cy="2560470"/>
          </a:xfrm>
          <a:prstGeom prst="rect">
            <a:avLst/>
          </a:prstGeom>
        </p:spPr>
      </p:pic>
      <p:sp>
        <p:nvSpPr>
          <p:cNvPr id="6" name="Rechteck 5">
            <a:extLst>
              <a:ext uri="{FF2B5EF4-FFF2-40B4-BE49-F238E27FC236}">
                <a16:creationId xmlns:a16="http://schemas.microsoft.com/office/drawing/2014/main" id="{56F3FA22-D6EE-46C0-9B3C-20A5DA6B77F1}"/>
              </a:ext>
            </a:extLst>
          </p:cNvPr>
          <p:cNvSpPr/>
          <p:nvPr/>
        </p:nvSpPr>
        <p:spPr>
          <a:xfrm rot="968438">
            <a:off x="7516644" y="4165743"/>
            <a:ext cx="4333875" cy="1906202"/>
          </a:xfrm>
          <a:custGeom>
            <a:avLst/>
            <a:gdLst>
              <a:gd name="connsiteX0" fmla="*/ 0 w 4333875"/>
              <a:gd name="connsiteY0" fmla="*/ 0 h 1906202"/>
              <a:gd name="connsiteX1" fmla="*/ 4333875 w 4333875"/>
              <a:gd name="connsiteY1" fmla="*/ 0 h 1906202"/>
              <a:gd name="connsiteX2" fmla="*/ 4333875 w 4333875"/>
              <a:gd name="connsiteY2" fmla="*/ 1906202 h 1906202"/>
              <a:gd name="connsiteX3" fmla="*/ 0 w 4333875"/>
              <a:gd name="connsiteY3" fmla="*/ 1906202 h 1906202"/>
              <a:gd name="connsiteX4" fmla="*/ 0 w 4333875"/>
              <a:gd name="connsiteY4" fmla="*/ 0 h 19062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33875" h="1906202" fill="none" extrusionOk="0">
                <a:moveTo>
                  <a:pt x="0" y="0"/>
                </a:moveTo>
                <a:cubicBezTo>
                  <a:pt x="694517" y="8943"/>
                  <a:pt x="3144145" y="100592"/>
                  <a:pt x="4333875" y="0"/>
                </a:cubicBezTo>
                <a:cubicBezTo>
                  <a:pt x="4356674" y="477378"/>
                  <a:pt x="4416919" y="1352006"/>
                  <a:pt x="4333875" y="1906202"/>
                </a:cubicBezTo>
                <a:cubicBezTo>
                  <a:pt x="3265928" y="1936772"/>
                  <a:pt x="1543712" y="2059617"/>
                  <a:pt x="0" y="1906202"/>
                </a:cubicBezTo>
                <a:cubicBezTo>
                  <a:pt x="100405" y="1274773"/>
                  <a:pt x="93440" y="561969"/>
                  <a:pt x="0" y="0"/>
                </a:cubicBezTo>
                <a:close/>
              </a:path>
              <a:path w="4333875" h="1906202" stroke="0" extrusionOk="0">
                <a:moveTo>
                  <a:pt x="0" y="0"/>
                </a:moveTo>
                <a:cubicBezTo>
                  <a:pt x="1816638" y="56119"/>
                  <a:pt x="3639951" y="-24236"/>
                  <a:pt x="4333875" y="0"/>
                </a:cubicBezTo>
                <a:cubicBezTo>
                  <a:pt x="4463181" y="805259"/>
                  <a:pt x="4276593" y="1500306"/>
                  <a:pt x="4333875" y="1906202"/>
                </a:cubicBezTo>
                <a:cubicBezTo>
                  <a:pt x="3377339" y="1774728"/>
                  <a:pt x="1041552" y="1935065"/>
                  <a:pt x="0" y="1906202"/>
                </a:cubicBezTo>
                <a:cubicBezTo>
                  <a:pt x="78356" y="1392870"/>
                  <a:pt x="4188" y="344199"/>
                  <a:pt x="0" y="0"/>
                </a:cubicBezTo>
                <a:close/>
              </a:path>
            </a:pathLst>
          </a:custGeom>
          <a:solidFill>
            <a:schemeClr val="bg1"/>
          </a:solidFill>
          <a:ln>
            <a:solidFill>
              <a:schemeClr val="tx1"/>
            </a:solidFill>
            <a:extLst>
              <a:ext uri="{C807C97D-BFC1-408E-A445-0C87EB9F89A2}">
                <ask:lineSketchStyleProps xmlns:ask="http://schemas.microsoft.com/office/drawing/2018/sketchyshapes" sd="3063306782">
                  <a:prstGeom prst="rect">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pPr algn="ctr"/>
            <a:endParaRPr lang="de-DE" sz="1050">
              <a:solidFill>
                <a:schemeClr val="tx1"/>
              </a:solidFill>
            </a:endParaRPr>
          </a:p>
          <a:p>
            <a:pPr algn="ctr"/>
            <a:r>
              <a:rPr lang="de-DE" sz="3200">
                <a:solidFill>
                  <a:schemeClr val="tx1"/>
                </a:solidFill>
                <a:latin typeface="Cabin Sketch" panose="020B0503050202020004" pitchFamily="34" charset="0"/>
              </a:rPr>
              <a:t>Aufgabe:</a:t>
            </a:r>
          </a:p>
          <a:p>
            <a:endParaRPr lang="de-DE" sz="2000">
              <a:solidFill>
                <a:schemeClr val="tx1"/>
              </a:solidFill>
              <a:latin typeface="Kalam Light" panose="02000000000000000000" pitchFamily="2" charset="0"/>
              <a:cs typeface="Kalam Light" panose="02000000000000000000" pitchFamily="2" charset="0"/>
            </a:endParaRPr>
          </a:p>
          <a:p>
            <a:pPr algn="ctr"/>
            <a:r>
              <a:rPr lang="de-DE" sz="2000">
                <a:solidFill>
                  <a:schemeClr val="tx1"/>
                </a:solidFill>
                <a:latin typeface="Kalam Light"/>
                <a:cs typeface="Kalam Light"/>
              </a:rPr>
              <a:t>Warum sind die Ausgaben unterschiedlich? Begründen Deine Antwort.</a:t>
            </a:r>
          </a:p>
        </p:txBody>
      </p:sp>
    </p:spTree>
    <p:extLst>
      <p:ext uri="{BB962C8B-B14F-4D97-AF65-F5344CB8AC3E}">
        <p14:creationId xmlns:p14="http://schemas.microsoft.com/office/powerpoint/2010/main" val="3683809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DB3EC64-0519-4EF7-A284-616EC160BC0C}"/>
              </a:ext>
            </a:extLst>
          </p:cNvPr>
          <p:cNvSpPr>
            <a:spLocks noGrp="1"/>
          </p:cNvSpPr>
          <p:nvPr>
            <p:ph type="title"/>
          </p:nvPr>
        </p:nvSpPr>
        <p:spPr/>
        <p:txBody>
          <a:bodyPr/>
          <a:lstStyle/>
          <a:p>
            <a:r>
              <a:rPr lang="de-DE"/>
              <a:t>Datentypen in Python</a:t>
            </a:r>
          </a:p>
        </p:txBody>
      </p:sp>
      <p:sp>
        <p:nvSpPr>
          <p:cNvPr id="3" name="Inhaltsplatzhalter 2">
            <a:extLst>
              <a:ext uri="{FF2B5EF4-FFF2-40B4-BE49-F238E27FC236}">
                <a16:creationId xmlns:a16="http://schemas.microsoft.com/office/drawing/2014/main" id="{F1F50A1A-549A-48C9-A779-B579F6D7DB07}"/>
              </a:ext>
            </a:extLst>
          </p:cNvPr>
          <p:cNvSpPr>
            <a:spLocks noGrp="1"/>
          </p:cNvSpPr>
          <p:nvPr>
            <p:ph idx="1"/>
          </p:nvPr>
        </p:nvSpPr>
        <p:spPr/>
        <p:txBody>
          <a:bodyPr/>
          <a:lstStyle/>
          <a:p>
            <a:pPr marL="0" indent="0">
              <a:buNone/>
            </a:pPr>
            <a:r>
              <a:rPr lang="de-DE"/>
              <a:t>Boolean</a:t>
            </a:r>
          </a:p>
          <a:p>
            <a:r>
              <a:rPr lang="de-DE"/>
              <a:t>Wahrheitswerte</a:t>
            </a:r>
          </a:p>
          <a:p>
            <a:r>
              <a:rPr lang="de-DE"/>
              <a:t>Kann den Wert </a:t>
            </a:r>
            <a:r>
              <a:rPr lang="de-DE">
                <a:latin typeface="Courier New" panose="02070309020205020404" pitchFamily="49" charset="0"/>
                <a:cs typeface="Courier New" panose="02070309020205020404" pitchFamily="49" charset="0"/>
              </a:rPr>
              <a:t>True</a:t>
            </a:r>
            <a:r>
              <a:rPr lang="de-DE"/>
              <a:t> oder </a:t>
            </a:r>
            <a:r>
              <a:rPr lang="de-DE">
                <a:latin typeface="Courier New" panose="02070309020205020404" pitchFamily="49" charset="0"/>
                <a:cs typeface="Courier New" panose="02070309020205020404" pitchFamily="49" charset="0"/>
              </a:rPr>
              <a:t>False</a:t>
            </a:r>
            <a:r>
              <a:rPr lang="de-DE"/>
              <a:t> annehmen</a:t>
            </a:r>
          </a:p>
        </p:txBody>
      </p:sp>
    </p:spTree>
    <p:extLst>
      <p:ext uri="{BB962C8B-B14F-4D97-AF65-F5344CB8AC3E}">
        <p14:creationId xmlns:p14="http://schemas.microsoft.com/office/powerpoint/2010/main" val="39948186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17211467-1A48-46F9-9498-60E10DE63AD4}"/>
              </a:ext>
            </a:extLst>
          </p:cNvPr>
          <p:cNvSpPr>
            <a:spLocks noGrp="1"/>
          </p:cNvSpPr>
          <p:nvPr>
            <p:ph type="title"/>
          </p:nvPr>
        </p:nvSpPr>
        <p:spPr/>
        <p:txBody>
          <a:bodyPr/>
          <a:lstStyle/>
          <a:p>
            <a:r>
              <a:rPr lang="de-DE"/>
              <a:t>Entwicklungsumgebung </a:t>
            </a:r>
          </a:p>
        </p:txBody>
      </p:sp>
      <p:sp>
        <p:nvSpPr>
          <p:cNvPr id="7" name="Textplatzhalter 6">
            <a:extLst>
              <a:ext uri="{FF2B5EF4-FFF2-40B4-BE49-F238E27FC236}">
                <a16:creationId xmlns:a16="http://schemas.microsoft.com/office/drawing/2014/main" id="{CA27AEF3-6DC8-4355-B07C-FF191C41EAEB}"/>
              </a:ext>
            </a:extLst>
          </p:cNvPr>
          <p:cNvSpPr>
            <a:spLocks noGrp="1"/>
          </p:cNvSpPr>
          <p:nvPr>
            <p:ph type="body" sz="quarter" idx="10"/>
          </p:nvPr>
        </p:nvSpPr>
        <p:spPr/>
        <p:txBody>
          <a:bodyPr/>
          <a:lstStyle/>
          <a:p>
            <a:r>
              <a:rPr lang="de-DE"/>
              <a:t>Python mit Visual Studio Code</a:t>
            </a:r>
          </a:p>
        </p:txBody>
      </p:sp>
    </p:spTree>
    <p:extLst>
      <p:ext uri="{BB962C8B-B14F-4D97-AF65-F5344CB8AC3E}">
        <p14:creationId xmlns:p14="http://schemas.microsoft.com/office/powerpoint/2010/main" val="392438961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8FB992B2-AF0C-433A-B0FB-8754FD1FD316}"/>
              </a:ext>
            </a:extLst>
          </p:cNvPr>
          <p:cNvSpPr/>
          <p:nvPr/>
        </p:nvSpPr>
        <p:spPr>
          <a:xfrm>
            <a:off x="352426" y="552450"/>
            <a:ext cx="11468100" cy="5781675"/>
          </a:xfrm>
          <a:custGeom>
            <a:avLst/>
            <a:gdLst>
              <a:gd name="connsiteX0" fmla="*/ 0 w 11468100"/>
              <a:gd name="connsiteY0" fmla="*/ 0 h 5781675"/>
              <a:gd name="connsiteX1" fmla="*/ 11468100 w 11468100"/>
              <a:gd name="connsiteY1" fmla="*/ 0 h 5781675"/>
              <a:gd name="connsiteX2" fmla="*/ 11468100 w 11468100"/>
              <a:gd name="connsiteY2" fmla="*/ 5781675 h 5781675"/>
              <a:gd name="connsiteX3" fmla="*/ 0 w 11468100"/>
              <a:gd name="connsiteY3" fmla="*/ 5781675 h 5781675"/>
              <a:gd name="connsiteX4" fmla="*/ 0 w 11468100"/>
              <a:gd name="connsiteY4" fmla="*/ 0 h 5781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68100" h="5781675" fill="none" extrusionOk="0">
                <a:moveTo>
                  <a:pt x="0" y="0"/>
                </a:moveTo>
                <a:cubicBezTo>
                  <a:pt x="3355930" y="8943"/>
                  <a:pt x="5965104" y="100592"/>
                  <a:pt x="11468100" y="0"/>
                </a:cubicBezTo>
                <a:cubicBezTo>
                  <a:pt x="11490899" y="2855926"/>
                  <a:pt x="11551144" y="4391161"/>
                  <a:pt x="11468100" y="5781675"/>
                </a:cubicBezTo>
                <a:cubicBezTo>
                  <a:pt x="9205952" y="5812245"/>
                  <a:pt x="2016103" y="5935090"/>
                  <a:pt x="0" y="5781675"/>
                </a:cubicBezTo>
                <a:cubicBezTo>
                  <a:pt x="100405" y="3469931"/>
                  <a:pt x="93440" y="2731902"/>
                  <a:pt x="0" y="0"/>
                </a:cubicBezTo>
                <a:close/>
              </a:path>
              <a:path w="11468100" h="5781675" stroke="0" extrusionOk="0">
                <a:moveTo>
                  <a:pt x="0" y="0"/>
                </a:moveTo>
                <a:cubicBezTo>
                  <a:pt x="3144863" y="56119"/>
                  <a:pt x="7794633" y="-24236"/>
                  <a:pt x="11468100" y="0"/>
                </a:cubicBezTo>
                <a:cubicBezTo>
                  <a:pt x="11597406" y="671702"/>
                  <a:pt x="11410818" y="3305777"/>
                  <a:pt x="11468100" y="5781675"/>
                </a:cubicBezTo>
                <a:cubicBezTo>
                  <a:pt x="7636566" y="5650201"/>
                  <a:pt x="5167717" y="5810538"/>
                  <a:pt x="0" y="5781675"/>
                </a:cubicBezTo>
                <a:cubicBezTo>
                  <a:pt x="78356" y="3197244"/>
                  <a:pt x="4188" y="1608380"/>
                  <a:pt x="0" y="0"/>
                </a:cubicBezTo>
                <a:close/>
              </a:path>
            </a:pathLst>
          </a:custGeom>
          <a:solidFill>
            <a:schemeClr val="bg1"/>
          </a:solidFill>
          <a:ln>
            <a:solidFill>
              <a:schemeClr val="tx1"/>
            </a:solidFill>
            <a:extLst>
              <a:ext uri="{C807C97D-BFC1-408E-A445-0C87EB9F89A2}">
                <ask:lineSketchStyleProps xmlns:ask="http://schemas.microsoft.com/office/drawing/2018/sketchyshapes" sd="3063306782">
                  <a:prstGeom prst="rect">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pPr algn="ctr"/>
            <a:endParaRPr lang="de-DE" sz="1050">
              <a:solidFill>
                <a:schemeClr val="tx1"/>
              </a:solidFill>
            </a:endParaRPr>
          </a:p>
          <a:p>
            <a:pPr algn="ctr"/>
            <a:r>
              <a:rPr lang="de-DE" sz="3600">
                <a:solidFill>
                  <a:schemeClr val="tx1"/>
                </a:solidFill>
                <a:latin typeface="Cabin Sketch" panose="020B0503050202020004" pitchFamily="34" charset="0"/>
              </a:rPr>
              <a:t>2. Aufgabe zu Datentypen:</a:t>
            </a:r>
          </a:p>
          <a:p>
            <a:pPr marL="342900" indent="-342900">
              <a:buFont typeface="Arial" panose="020B0604020202020204" pitchFamily="34" charset="0"/>
              <a:buChar char="•"/>
            </a:pPr>
            <a:endParaRPr lang="de-DE" sz="2000">
              <a:solidFill>
                <a:schemeClr val="tx1"/>
              </a:solidFill>
              <a:latin typeface="Kalam Light" panose="02000000000000000000" pitchFamily="2" charset="0"/>
              <a:cs typeface="Kalam Light" panose="02000000000000000000" pitchFamily="2" charset="0"/>
            </a:endParaRPr>
          </a:p>
          <a:p>
            <a:pPr marL="342900" indent="-342900">
              <a:buFont typeface="Arial" panose="020B0604020202020204" pitchFamily="34" charset="0"/>
              <a:buChar char="•"/>
            </a:pPr>
            <a:r>
              <a:rPr lang="de-DE" sz="2400">
                <a:solidFill>
                  <a:schemeClr val="tx1"/>
                </a:solidFill>
                <a:latin typeface="Kalam Light"/>
                <a:cs typeface="Kalam Light"/>
              </a:rPr>
              <a:t>Schreibe ein Programm, welches eine gegebene Zeitangabe in Stunden, Minuten und Sekunden in die Anzahl Sekunden insgesamt umrechnet.</a:t>
            </a:r>
          </a:p>
          <a:p>
            <a:pPr marL="342900" indent="-342900">
              <a:buFont typeface="Arial" panose="020B0604020202020204" pitchFamily="34" charset="0"/>
              <a:buChar char="•"/>
            </a:pPr>
            <a:endParaRPr lang="de-DE" sz="2400">
              <a:solidFill>
                <a:schemeClr val="tx1"/>
              </a:solidFill>
              <a:latin typeface="Kalam Light" panose="02000000000000000000" pitchFamily="2" charset="0"/>
              <a:cs typeface="Kalam Light" panose="02000000000000000000" pitchFamily="2" charset="0"/>
            </a:endParaRPr>
          </a:p>
          <a:p>
            <a:pPr marL="342900" indent="-342900">
              <a:buFont typeface="Arial" panose="020B0604020202020204" pitchFamily="34" charset="0"/>
              <a:buChar char="•"/>
            </a:pPr>
            <a:r>
              <a:rPr lang="de-DE" sz="2400">
                <a:solidFill>
                  <a:schemeClr val="tx1"/>
                </a:solidFill>
                <a:latin typeface="Kalam Light" panose="02000000000000000000" pitchFamily="2" charset="0"/>
                <a:cs typeface="Kalam Light" panose="02000000000000000000" pitchFamily="2" charset="0"/>
              </a:rPr>
              <a:t>Ein Kleinunternehmen stellt seinen Kunden für Transporte einen Lieferwagen und einen Lastwagen zur Verfügung. </a:t>
            </a:r>
          </a:p>
          <a:p>
            <a:pPr marL="800100" lvl="1" indent="-342900">
              <a:buFont typeface="Arial" panose="020B0604020202020204" pitchFamily="34" charset="0"/>
              <a:buChar char="•"/>
            </a:pPr>
            <a:r>
              <a:rPr lang="de-DE" sz="2400">
                <a:solidFill>
                  <a:schemeClr val="tx1"/>
                </a:solidFill>
                <a:latin typeface="Kalam Light" panose="02000000000000000000" pitchFamily="2" charset="0"/>
                <a:cs typeface="Kalam Light" panose="02000000000000000000" pitchFamily="2" charset="0"/>
              </a:rPr>
              <a:t>Für Transporte mit dem Lieferwagen werden 1.60 € pro Kilometer berechnet. </a:t>
            </a:r>
          </a:p>
          <a:p>
            <a:pPr marL="800100" lvl="1" indent="-342900">
              <a:buFont typeface="Arial" panose="020B0604020202020204" pitchFamily="34" charset="0"/>
              <a:buChar char="•"/>
            </a:pPr>
            <a:r>
              <a:rPr lang="de-DE" sz="2400">
                <a:solidFill>
                  <a:schemeClr val="tx1"/>
                </a:solidFill>
                <a:latin typeface="Kalam Light" panose="02000000000000000000" pitchFamily="2" charset="0"/>
                <a:cs typeface="Kalam Light" panose="02000000000000000000" pitchFamily="2" charset="0"/>
              </a:rPr>
              <a:t>Für Transporte mit den Lastwagen werden 2.80 € pro Kilometer berechnet. </a:t>
            </a:r>
          </a:p>
          <a:p>
            <a:pPr marL="800100" lvl="1" indent="-342900">
              <a:buFont typeface="Arial" panose="020B0604020202020204" pitchFamily="34" charset="0"/>
              <a:buChar char="•"/>
            </a:pPr>
            <a:endParaRPr lang="de-DE" sz="2400">
              <a:solidFill>
                <a:schemeClr val="tx1"/>
              </a:solidFill>
              <a:latin typeface="Kalam Light" panose="02000000000000000000" pitchFamily="2" charset="0"/>
              <a:cs typeface="Kalam Light" panose="02000000000000000000" pitchFamily="2" charset="0"/>
            </a:endParaRPr>
          </a:p>
          <a:p>
            <a:pPr lvl="1"/>
            <a:r>
              <a:rPr lang="de-DE" sz="2400">
                <a:solidFill>
                  <a:schemeClr val="tx1"/>
                </a:solidFill>
                <a:latin typeface="Kalam Light" panose="02000000000000000000" pitchFamily="2" charset="0"/>
                <a:cs typeface="Kalam Light" panose="02000000000000000000" pitchFamily="2" charset="0"/>
              </a:rPr>
              <a:t>Welche Gebühr hat ein Kunde zu bezahlen, wenn der Lieferwagen 85 km und der Lastwagen 120 km zurückgelegt hat?</a:t>
            </a:r>
          </a:p>
        </p:txBody>
      </p:sp>
    </p:spTree>
    <p:extLst>
      <p:ext uri="{BB962C8B-B14F-4D97-AF65-F5344CB8AC3E}">
        <p14:creationId xmlns:p14="http://schemas.microsoft.com/office/powerpoint/2010/main" val="2483928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A8A70A54-5608-4DF5-9B8C-EC1645565E4A}"/>
              </a:ext>
            </a:extLst>
          </p:cNvPr>
          <p:cNvPicPr>
            <a:picLocks noChangeAspect="1"/>
          </p:cNvPicPr>
          <p:nvPr/>
        </p:nvPicPr>
        <p:blipFill>
          <a:blip r:embed="rId2"/>
          <a:stretch>
            <a:fillRect/>
          </a:stretch>
        </p:blipFill>
        <p:spPr>
          <a:xfrm>
            <a:off x="495773" y="1117600"/>
            <a:ext cx="11200453" cy="4622800"/>
          </a:xfrm>
          <a:prstGeom prst="rect">
            <a:avLst/>
          </a:prstGeom>
        </p:spPr>
      </p:pic>
      <p:pic>
        <p:nvPicPr>
          <p:cNvPr id="4" name="Grafik 3">
            <a:extLst>
              <a:ext uri="{FF2B5EF4-FFF2-40B4-BE49-F238E27FC236}">
                <a16:creationId xmlns:a16="http://schemas.microsoft.com/office/drawing/2014/main" id="{2792E49E-4A08-4B27-AF80-908CD4468EAE}"/>
              </a:ext>
            </a:extLst>
          </p:cNvPr>
          <p:cNvPicPr>
            <a:picLocks noChangeAspect="1"/>
          </p:cNvPicPr>
          <p:nvPr/>
        </p:nvPicPr>
        <p:blipFill>
          <a:blip r:embed="rId3"/>
          <a:stretch>
            <a:fillRect/>
          </a:stretch>
        </p:blipFill>
        <p:spPr>
          <a:xfrm>
            <a:off x="5038237" y="6232505"/>
            <a:ext cx="6992326" cy="285790"/>
          </a:xfrm>
          <a:prstGeom prst="rect">
            <a:avLst/>
          </a:prstGeom>
        </p:spPr>
      </p:pic>
    </p:spTree>
    <p:extLst>
      <p:ext uri="{BB962C8B-B14F-4D97-AF65-F5344CB8AC3E}">
        <p14:creationId xmlns:p14="http://schemas.microsoft.com/office/powerpoint/2010/main" val="3405769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Grafik 1">
            <a:extLst>
              <a:ext uri="{FF2B5EF4-FFF2-40B4-BE49-F238E27FC236}">
                <a16:creationId xmlns:a16="http://schemas.microsoft.com/office/drawing/2014/main" id="{AAA15218-E480-4954-9847-D99B41EFEF63}"/>
              </a:ext>
            </a:extLst>
          </p:cNvPr>
          <p:cNvPicPr>
            <a:picLocks noChangeAspect="1"/>
          </p:cNvPicPr>
          <p:nvPr/>
        </p:nvPicPr>
        <p:blipFill>
          <a:blip r:embed="rId2"/>
          <a:stretch>
            <a:fillRect/>
          </a:stretch>
        </p:blipFill>
        <p:spPr>
          <a:xfrm>
            <a:off x="612889" y="352756"/>
            <a:ext cx="10966222" cy="5286043"/>
          </a:xfrm>
          <a:prstGeom prst="rect">
            <a:avLst/>
          </a:prstGeom>
        </p:spPr>
      </p:pic>
      <p:pic>
        <p:nvPicPr>
          <p:cNvPr id="3" name="Grafik 2">
            <a:extLst>
              <a:ext uri="{FF2B5EF4-FFF2-40B4-BE49-F238E27FC236}">
                <a16:creationId xmlns:a16="http://schemas.microsoft.com/office/drawing/2014/main" id="{C83F10FA-81E7-48C1-89E9-DE0543E301F8}"/>
              </a:ext>
            </a:extLst>
          </p:cNvPr>
          <p:cNvPicPr>
            <a:picLocks noChangeAspect="1"/>
          </p:cNvPicPr>
          <p:nvPr/>
        </p:nvPicPr>
        <p:blipFill>
          <a:blip r:embed="rId3"/>
          <a:stretch>
            <a:fillRect/>
          </a:stretch>
        </p:blipFill>
        <p:spPr>
          <a:xfrm>
            <a:off x="4491349" y="6278880"/>
            <a:ext cx="7445481" cy="378785"/>
          </a:xfrm>
          <a:prstGeom prst="rect">
            <a:avLst/>
          </a:prstGeom>
        </p:spPr>
      </p:pic>
    </p:spTree>
    <p:extLst>
      <p:ext uri="{BB962C8B-B14F-4D97-AF65-F5344CB8AC3E}">
        <p14:creationId xmlns:p14="http://schemas.microsoft.com/office/powerpoint/2010/main" val="3451303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DB8A98A-F0A8-4F53-90FB-6EEA04D8E75A}"/>
              </a:ext>
            </a:extLst>
          </p:cNvPr>
          <p:cNvSpPr>
            <a:spLocks noGrp="1"/>
          </p:cNvSpPr>
          <p:nvPr>
            <p:ph type="title"/>
          </p:nvPr>
        </p:nvSpPr>
        <p:spPr/>
        <p:txBody>
          <a:bodyPr/>
          <a:lstStyle/>
          <a:p>
            <a:r>
              <a:rPr lang="de-DE"/>
              <a:t>Variablen umwandeln Beispiel</a:t>
            </a:r>
          </a:p>
        </p:txBody>
      </p:sp>
      <p:pic>
        <p:nvPicPr>
          <p:cNvPr id="4" name="Grafik 3">
            <a:extLst>
              <a:ext uri="{FF2B5EF4-FFF2-40B4-BE49-F238E27FC236}">
                <a16:creationId xmlns:a16="http://schemas.microsoft.com/office/drawing/2014/main" id="{22E86FD7-A2DC-4A2B-8E63-3B772D92C3BF}"/>
              </a:ext>
            </a:extLst>
          </p:cNvPr>
          <p:cNvPicPr>
            <a:picLocks noChangeAspect="1"/>
          </p:cNvPicPr>
          <p:nvPr/>
        </p:nvPicPr>
        <p:blipFill>
          <a:blip r:embed="rId3"/>
          <a:stretch>
            <a:fillRect/>
          </a:stretch>
        </p:blipFill>
        <p:spPr>
          <a:xfrm>
            <a:off x="838200" y="1690688"/>
            <a:ext cx="9931918" cy="2396403"/>
          </a:xfrm>
          <a:prstGeom prst="rect">
            <a:avLst/>
          </a:prstGeom>
        </p:spPr>
      </p:pic>
    </p:spTree>
    <p:extLst>
      <p:ext uri="{BB962C8B-B14F-4D97-AF65-F5344CB8AC3E}">
        <p14:creationId xmlns:p14="http://schemas.microsoft.com/office/powerpoint/2010/main" val="417750169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DB8A98A-F0A8-4F53-90FB-6EEA04D8E75A}"/>
              </a:ext>
            </a:extLst>
          </p:cNvPr>
          <p:cNvSpPr>
            <a:spLocks noGrp="1"/>
          </p:cNvSpPr>
          <p:nvPr>
            <p:ph type="title"/>
          </p:nvPr>
        </p:nvSpPr>
        <p:spPr/>
        <p:txBody>
          <a:bodyPr/>
          <a:lstStyle/>
          <a:p>
            <a:r>
              <a:rPr lang="de-DE"/>
              <a:t>Umwandeln von Zahlen und Strings</a:t>
            </a:r>
          </a:p>
        </p:txBody>
      </p:sp>
      <p:pic>
        <p:nvPicPr>
          <p:cNvPr id="4" name="Grafik 3">
            <a:extLst>
              <a:ext uri="{FF2B5EF4-FFF2-40B4-BE49-F238E27FC236}">
                <a16:creationId xmlns:a16="http://schemas.microsoft.com/office/drawing/2014/main" id="{BD88F147-F86B-4557-90BF-68DC63832223}"/>
              </a:ext>
            </a:extLst>
          </p:cNvPr>
          <p:cNvPicPr>
            <a:picLocks noChangeAspect="1"/>
          </p:cNvPicPr>
          <p:nvPr/>
        </p:nvPicPr>
        <p:blipFill>
          <a:blip r:embed="rId3"/>
          <a:stretch>
            <a:fillRect/>
          </a:stretch>
        </p:blipFill>
        <p:spPr>
          <a:xfrm>
            <a:off x="637309" y="1690688"/>
            <a:ext cx="5896798" cy="1952898"/>
          </a:xfrm>
          <a:prstGeom prst="rect">
            <a:avLst/>
          </a:prstGeom>
        </p:spPr>
      </p:pic>
      <p:pic>
        <p:nvPicPr>
          <p:cNvPr id="6" name="Grafik 5">
            <a:extLst>
              <a:ext uri="{FF2B5EF4-FFF2-40B4-BE49-F238E27FC236}">
                <a16:creationId xmlns:a16="http://schemas.microsoft.com/office/drawing/2014/main" id="{5BE1B3FE-53B7-4873-A8FE-138E00983590}"/>
              </a:ext>
            </a:extLst>
          </p:cNvPr>
          <p:cNvPicPr>
            <a:picLocks noChangeAspect="1"/>
          </p:cNvPicPr>
          <p:nvPr/>
        </p:nvPicPr>
        <p:blipFill>
          <a:blip r:embed="rId4"/>
          <a:stretch>
            <a:fillRect/>
          </a:stretch>
        </p:blipFill>
        <p:spPr>
          <a:xfrm>
            <a:off x="604158" y="3978410"/>
            <a:ext cx="9764488" cy="1981477"/>
          </a:xfrm>
          <a:prstGeom prst="rect">
            <a:avLst/>
          </a:prstGeom>
        </p:spPr>
      </p:pic>
    </p:spTree>
    <p:extLst>
      <p:ext uri="{BB962C8B-B14F-4D97-AF65-F5344CB8AC3E}">
        <p14:creationId xmlns:p14="http://schemas.microsoft.com/office/powerpoint/2010/main" val="24314696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A178AA1-19CF-43A8-B19F-4042B6282FE1}"/>
              </a:ext>
            </a:extLst>
          </p:cNvPr>
          <p:cNvSpPr>
            <a:spLocks noGrp="1"/>
          </p:cNvSpPr>
          <p:nvPr>
            <p:ph type="title"/>
          </p:nvPr>
        </p:nvSpPr>
        <p:spPr/>
        <p:txBody>
          <a:bodyPr>
            <a:normAutofit fontScale="90000"/>
          </a:bodyPr>
          <a:lstStyle/>
          <a:p>
            <a:r>
              <a:rPr lang="de-DE"/>
              <a:t>Was wäre, wenn das Murmeltier </a:t>
            </a:r>
            <a:br>
              <a:rPr lang="de-DE"/>
            </a:br>
            <a:r>
              <a:rPr lang="de-DE"/>
              <a:t>einmal grüßt?!</a:t>
            </a:r>
          </a:p>
        </p:txBody>
      </p:sp>
      <p:sp>
        <p:nvSpPr>
          <p:cNvPr id="3" name="Textplatzhalter 2">
            <a:extLst>
              <a:ext uri="{FF2B5EF4-FFF2-40B4-BE49-F238E27FC236}">
                <a16:creationId xmlns:a16="http://schemas.microsoft.com/office/drawing/2014/main" id="{7D1F0636-7EF8-4D29-9C47-12E6EF0BAE0A}"/>
              </a:ext>
            </a:extLst>
          </p:cNvPr>
          <p:cNvSpPr>
            <a:spLocks noGrp="1"/>
          </p:cNvSpPr>
          <p:nvPr>
            <p:ph type="body" sz="quarter" idx="10"/>
          </p:nvPr>
        </p:nvSpPr>
        <p:spPr/>
        <p:txBody>
          <a:bodyPr>
            <a:normAutofit/>
          </a:bodyPr>
          <a:lstStyle/>
          <a:p>
            <a:r>
              <a:rPr lang="de-DE"/>
              <a:t>Verzweigungen</a:t>
            </a:r>
          </a:p>
        </p:txBody>
      </p:sp>
    </p:spTree>
    <p:extLst>
      <p:ext uri="{BB962C8B-B14F-4D97-AF65-F5344CB8AC3E}">
        <p14:creationId xmlns:p14="http://schemas.microsoft.com/office/powerpoint/2010/main" val="117289526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3B4C52EA-7974-41AF-9D2B-EF1AB51BB57F}"/>
              </a:ext>
            </a:extLst>
          </p:cNvPr>
          <p:cNvSpPr>
            <a:spLocks noGrp="1"/>
          </p:cNvSpPr>
          <p:nvPr>
            <p:ph type="title"/>
          </p:nvPr>
        </p:nvSpPr>
        <p:spPr/>
        <p:txBody>
          <a:bodyPr/>
          <a:lstStyle/>
          <a:p>
            <a:r>
              <a:rPr lang="de-DE"/>
              <a:t>Programmablauf</a:t>
            </a:r>
          </a:p>
        </p:txBody>
      </p:sp>
      <p:sp>
        <p:nvSpPr>
          <p:cNvPr id="5" name="Inhaltsplatzhalter 4">
            <a:extLst>
              <a:ext uri="{FF2B5EF4-FFF2-40B4-BE49-F238E27FC236}">
                <a16:creationId xmlns:a16="http://schemas.microsoft.com/office/drawing/2014/main" id="{8E5DB12F-A67C-44F2-A70C-6A4755776AAB}"/>
              </a:ext>
            </a:extLst>
          </p:cNvPr>
          <p:cNvSpPr>
            <a:spLocks noGrp="1"/>
          </p:cNvSpPr>
          <p:nvPr>
            <p:ph idx="1"/>
          </p:nvPr>
        </p:nvSpPr>
        <p:spPr>
          <a:xfrm>
            <a:off x="838200" y="1825625"/>
            <a:ext cx="5257800" cy="4351338"/>
          </a:xfrm>
        </p:spPr>
        <p:txBody>
          <a:bodyPr/>
          <a:lstStyle/>
          <a:p>
            <a:r>
              <a:rPr lang="de-DE"/>
              <a:t>Zeilen werden einzeln von oben beginnend abgearbeitet</a:t>
            </a:r>
          </a:p>
          <a:p>
            <a:endParaRPr lang="de-DE"/>
          </a:p>
          <a:p>
            <a:r>
              <a:rPr lang="de-DE"/>
              <a:t>Wenn wir Code haben, der nur unter bestimmten Voraussetzungen ausgeführt werden soll, können wir Bedingungen nutzen.</a:t>
            </a:r>
          </a:p>
        </p:txBody>
      </p:sp>
      <p:pic>
        <p:nvPicPr>
          <p:cNvPr id="7" name="Grafik 6">
            <a:extLst>
              <a:ext uri="{FF2B5EF4-FFF2-40B4-BE49-F238E27FC236}">
                <a16:creationId xmlns:a16="http://schemas.microsoft.com/office/drawing/2014/main" id="{4EB04EC2-E1AA-471C-BFA6-92ECFB9EC3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63625" y="1690688"/>
            <a:ext cx="2409639" cy="3183147"/>
          </a:xfrm>
          <a:prstGeom prst="rect">
            <a:avLst/>
          </a:prstGeom>
        </p:spPr>
      </p:pic>
      <p:sp>
        <p:nvSpPr>
          <p:cNvPr id="8" name="Textfeld 7">
            <a:extLst>
              <a:ext uri="{FF2B5EF4-FFF2-40B4-BE49-F238E27FC236}">
                <a16:creationId xmlns:a16="http://schemas.microsoft.com/office/drawing/2014/main" id="{EDAE9961-9374-443D-89D4-CDAF7BB7E138}"/>
              </a:ext>
            </a:extLst>
          </p:cNvPr>
          <p:cNvSpPr txBox="1"/>
          <p:nvPr/>
        </p:nvSpPr>
        <p:spPr>
          <a:xfrm rot="1894072">
            <a:off x="9376914" y="2147978"/>
            <a:ext cx="742511" cy="369332"/>
          </a:xfrm>
          <a:prstGeom prst="rect">
            <a:avLst/>
          </a:prstGeom>
          <a:noFill/>
        </p:spPr>
        <p:txBody>
          <a:bodyPr wrap="none" rtlCol="0">
            <a:spAutoFit/>
          </a:bodyPr>
          <a:lstStyle/>
          <a:p>
            <a:r>
              <a:rPr lang="de-DE"/>
              <a:t>Hallo!</a:t>
            </a:r>
          </a:p>
        </p:txBody>
      </p:sp>
    </p:spTree>
    <p:extLst>
      <p:ext uri="{BB962C8B-B14F-4D97-AF65-F5344CB8AC3E}">
        <p14:creationId xmlns:p14="http://schemas.microsoft.com/office/powerpoint/2010/main" val="367911223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3B4C52EA-7974-41AF-9D2B-EF1AB51BB57F}"/>
              </a:ext>
            </a:extLst>
          </p:cNvPr>
          <p:cNvSpPr>
            <a:spLocks noGrp="1"/>
          </p:cNvSpPr>
          <p:nvPr>
            <p:ph type="title"/>
          </p:nvPr>
        </p:nvSpPr>
        <p:spPr/>
        <p:txBody>
          <a:bodyPr/>
          <a:lstStyle/>
          <a:p>
            <a:r>
              <a:rPr lang="de-DE"/>
              <a:t>Bedingung</a:t>
            </a:r>
          </a:p>
        </p:txBody>
      </p:sp>
      <p:sp>
        <p:nvSpPr>
          <p:cNvPr id="5" name="Inhaltsplatzhalter 4">
            <a:extLst>
              <a:ext uri="{FF2B5EF4-FFF2-40B4-BE49-F238E27FC236}">
                <a16:creationId xmlns:a16="http://schemas.microsoft.com/office/drawing/2014/main" id="{8E5DB12F-A67C-44F2-A70C-6A4755776AAB}"/>
              </a:ext>
            </a:extLst>
          </p:cNvPr>
          <p:cNvSpPr>
            <a:spLocks noGrp="1"/>
          </p:cNvSpPr>
          <p:nvPr>
            <p:ph idx="1"/>
          </p:nvPr>
        </p:nvSpPr>
        <p:spPr>
          <a:xfrm>
            <a:off x="838200" y="1825625"/>
            <a:ext cx="5257800" cy="4351338"/>
          </a:xfrm>
        </p:spPr>
        <p:txBody>
          <a:bodyPr/>
          <a:lstStyle/>
          <a:p>
            <a:r>
              <a:rPr lang="de-DE"/>
              <a:t>Das Murmeltier grüßt nur am Mittwoch.</a:t>
            </a:r>
          </a:p>
          <a:p>
            <a:endParaRPr lang="de-DE"/>
          </a:p>
          <a:p>
            <a:r>
              <a:rPr lang="de-DE"/>
              <a:t>An allen anderen Tagen bleibt es in seinem Bau und grüßt somit nicht.</a:t>
            </a:r>
          </a:p>
        </p:txBody>
      </p:sp>
      <p:pic>
        <p:nvPicPr>
          <p:cNvPr id="7" name="Grafik 6">
            <a:extLst>
              <a:ext uri="{FF2B5EF4-FFF2-40B4-BE49-F238E27FC236}">
                <a16:creationId xmlns:a16="http://schemas.microsoft.com/office/drawing/2014/main" id="{4EB04EC2-E1AA-471C-BFA6-92ECFB9EC3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63625" y="1690688"/>
            <a:ext cx="2409639" cy="3183147"/>
          </a:xfrm>
          <a:prstGeom prst="rect">
            <a:avLst/>
          </a:prstGeom>
        </p:spPr>
      </p:pic>
      <p:sp>
        <p:nvSpPr>
          <p:cNvPr id="8" name="Textfeld 7">
            <a:extLst>
              <a:ext uri="{FF2B5EF4-FFF2-40B4-BE49-F238E27FC236}">
                <a16:creationId xmlns:a16="http://schemas.microsoft.com/office/drawing/2014/main" id="{EDAE9961-9374-443D-89D4-CDAF7BB7E138}"/>
              </a:ext>
            </a:extLst>
          </p:cNvPr>
          <p:cNvSpPr txBox="1"/>
          <p:nvPr/>
        </p:nvSpPr>
        <p:spPr>
          <a:xfrm rot="1894072">
            <a:off x="9376914" y="2147978"/>
            <a:ext cx="742511" cy="369332"/>
          </a:xfrm>
          <a:prstGeom prst="rect">
            <a:avLst/>
          </a:prstGeom>
          <a:noFill/>
        </p:spPr>
        <p:txBody>
          <a:bodyPr wrap="none" rtlCol="0">
            <a:spAutoFit/>
          </a:bodyPr>
          <a:lstStyle/>
          <a:p>
            <a:r>
              <a:rPr lang="de-DE"/>
              <a:t>Hallo!</a:t>
            </a:r>
          </a:p>
        </p:txBody>
      </p:sp>
    </p:spTree>
    <p:extLst>
      <p:ext uri="{BB962C8B-B14F-4D97-AF65-F5344CB8AC3E}">
        <p14:creationId xmlns:p14="http://schemas.microsoft.com/office/powerpoint/2010/main" val="169963154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D103083-BAB7-44D0-B13A-D458F2EF8C0C}"/>
              </a:ext>
            </a:extLst>
          </p:cNvPr>
          <p:cNvSpPr>
            <a:spLocks noGrp="1"/>
          </p:cNvSpPr>
          <p:nvPr>
            <p:ph type="title"/>
          </p:nvPr>
        </p:nvSpPr>
        <p:spPr/>
        <p:txBody>
          <a:bodyPr/>
          <a:lstStyle/>
          <a:p>
            <a:r>
              <a:rPr lang="de-DE"/>
              <a:t>Verzweigung </a:t>
            </a:r>
          </a:p>
        </p:txBody>
      </p:sp>
      <p:pic>
        <p:nvPicPr>
          <p:cNvPr id="4" name="Grafik 3">
            <a:extLst>
              <a:ext uri="{FF2B5EF4-FFF2-40B4-BE49-F238E27FC236}">
                <a16:creationId xmlns:a16="http://schemas.microsoft.com/office/drawing/2014/main" id="{FC132014-3F15-41FB-82C4-6D92153A5DD1}"/>
              </a:ext>
            </a:extLst>
          </p:cNvPr>
          <p:cNvPicPr>
            <a:picLocks noChangeAspect="1"/>
          </p:cNvPicPr>
          <p:nvPr/>
        </p:nvPicPr>
        <p:blipFill>
          <a:blip r:embed="rId2"/>
          <a:stretch>
            <a:fillRect/>
          </a:stretch>
        </p:blipFill>
        <p:spPr>
          <a:xfrm>
            <a:off x="731300" y="1863305"/>
            <a:ext cx="10622500" cy="3131389"/>
          </a:xfrm>
          <a:prstGeom prst="rect">
            <a:avLst/>
          </a:prstGeom>
        </p:spPr>
      </p:pic>
    </p:spTree>
    <p:extLst>
      <p:ext uri="{BB962C8B-B14F-4D97-AF65-F5344CB8AC3E}">
        <p14:creationId xmlns:p14="http://schemas.microsoft.com/office/powerpoint/2010/main" val="304968944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795F249-103D-66A7-E8B6-AA180329E139}"/>
              </a:ext>
            </a:extLst>
          </p:cNvPr>
          <p:cNvSpPr>
            <a:spLocks noGrp="1"/>
          </p:cNvSpPr>
          <p:nvPr>
            <p:ph type="title"/>
          </p:nvPr>
        </p:nvSpPr>
        <p:spPr/>
        <p:txBody>
          <a:bodyPr/>
          <a:lstStyle/>
          <a:p>
            <a:r>
              <a:rPr lang="de-DE">
                <a:ea typeface="Noto Sans"/>
                <a:cs typeface="Noto Sans"/>
              </a:rPr>
              <a:t>Import von Bibliotheken</a:t>
            </a:r>
            <a:endParaRPr lang="de-DE"/>
          </a:p>
        </p:txBody>
      </p:sp>
      <p:sp>
        <p:nvSpPr>
          <p:cNvPr id="3" name="Inhaltsplatzhalter 2">
            <a:extLst>
              <a:ext uri="{FF2B5EF4-FFF2-40B4-BE49-F238E27FC236}">
                <a16:creationId xmlns:a16="http://schemas.microsoft.com/office/drawing/2014/main" id="{046579F4-B89D-342E-26B4-E6E722A5DD80}"/>
              </a:ext>
            </a:extLst>
          </p:cNvPr>
          <p:cNvSpPr>
            <a:spLocks noGrp="1"/>
          </p:cNvSpPr>
          <p:nvPr>
            <p:ph idx="1"/>
          </p:nvPr>
        </p:nvSpPr>
        <p:spPr/>
        <p:txBody>
          <a:bodyPr vert="horz" lIns="91440" tIns="45720" rIns="91440" bIns="45720" rtlCol="0" anchor="t">
            <a:normAutofit lnSpcReduction="10000"/>
          </a:bodyPr>
          <a:lstStyle/>
          <a:p>
            <a:r>
              <a:rPr lang="de-DE">
                <a:ea typeface="Noto Sans"/>
                <a:cs typeface="Noto Sans"/>
              </a:rPr>
              <a:t>Für Python existiert eine Vielzahl von Bibliotheken</a:t>
            </a:r>
          </a:p>
          <a:p>
            <a:pPr lvl="1"/>
            <a:r>
              <a:rPr lang="de-DE">
                <a:ea typeface="Noto Sans"/>
                <a:cs typeface="Noto Sans"/>
              </a:rPr>
              <a:t>Eine "Bibliothek" beinhaltet fertige, von anderen Entwickler*innen geschriebene Funktionen.</a:t>
            </a:r>
          </a:p>
          <a:p>
            <a:pPr lvl="1"/>
            <a:r>
              <a:rPr lang="de-DE">
                <a:ea typeface="Noto Sans"/>
                <a:cs typeface="Noto Sans"/>
              </a:rPr>
              <a:t>Die Funktionen können in eigenen Programmen verwendet werden</a:t>
            </a:r>
          </a:p>
          <a:p>
            <a:pPr lvl="1"/>
            <a:r>
              <a:rPr lang="de-DE">
                <a:ea typeface="Noto Sans"/>
                <a:cs typeface="Noto Sans"/>
              </a:rPr>
              <a:t>Es ist meistens besser, eine vorhandene Bibliothek zu nutzen, als eine Funktion selbst zu programmieren</a:t>
            </a:r>
          </a:p>
          <a:p>
            <a:pPr lvl="1"/>
            <a:endParaRPr lang="de-DE">
              <a:ea typeface="Noto Sans"/>
              <a:cs typeface="Noto Sans"/>
            </a:endParaRPr>
          </a:p>
          <a:p>
            <a:r>
              <a:rPr lang="de-DE">
                <a:ea typeface="Noto Sans"/>
                <a:cs typeface="Noto Sans"/>
              </a:rPr>
              <a:t>Beispielbibliothek – Zufallszahlen "</a:t>
            </a:r>
            <a:r>
              <a:rPr lang="de-DE" err="1">
                <a:ea typeface="Noto Sans"/>
                <a:cs typeface="Noto Sans"/>
              </a:rPr>
              <a:t>random</a:t>
            </a:r>
            <a:r>
              <a:rPr lang="de-DE">
                <a:ea typeface="Noto Sans"/>
                <a:cs typeface="Noto Sans"/>
              </a:rPr>
              <a:t>"</a:t>
            </a:r>
          </a:p>
          <a:p>
            <a:pPr lvl="1"/>
            <a:r>
              <a:rPr lang="de-DE">
                <a:ea typeface="Noto Sans"/>
                <a:cs typeface="Noto Sans"/>
              </a:rPr>
              <a:t>Bibliotheken werden mittels "</a:t>
            </a:r>
            <a:r>
              <a:rPr lang="de-DE" err="1">
                <a:ea typeface="Noto Sans"/>
                <a:cs typeface="Noto Sans"/>
              </a:rPr>
              <a:t>import</a:t>
            </a:r>
            <a:r>
              <a:rPr lang="de-DE">
                <a:ea typeface="Noto Sans"/>
                <a:cs typeface="Noto Sans"/>
              </a:rPr>
              <a:t>" eingebunden</a:t>
            </a:r>
          </a:p>
          <a:p>
            <a:pPr lvl="1"/>
            <a:r>
              <a:rPr lang="de-DE" err="1">
                <a:latin typeface="Courier New"/>
                <a:ea typeface="Noto Sans"/>
                <a:cs typeface="Noto Sans"/>
              </a:rPr>
              <a:t>random.randint</a:t>
            </a:r>
            <a:endParaRPr lang="de-DE">
              <a:latin typeface="Courier New"/>
              <a:ea typeface="Noto Sans"/>
              <a:cs typeface="Noto Sans"/>
            </a:endParaRPr>
          </a:p>
          <a:p>
            <a:pPr lvl="1"/>
            <a:r>
              <a:rPr lang="de-DE" err="1">
                <a:latin typeface="Courier New"/>
                <a:ea typeface="Noto Sans"/>
                <a:cs typeface="Noto Sans"/>
              </a:rPr>
              <a:t>random.choice</a:t>
            </a:r>
            <a:endParaRPr lang="de-DE">
              <a:latin typeface="Courier New"/>
              <a:ea typeface="Noto Sans"/>
              <a:cs typeface="Noto Sans"/>
            </a:endParaRPr>
          </a:p>
        </p:txBody>
      </p:sp>
    </p:spTree>
    <p:extLst>
      <p:ext uri="{BB962C8B-B14F-4D97-AF65-F5344CB8AC3E}">
        <p14:creationId xmlns:p14="http://schemas.microsoft.com/office/powerpoint/2010/main" val="32562033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el 8">
            <a:extLst>
              <a:ext uri="{FF2B5EF4-FFF2-40B4-BE49-F238E27FC236}">
                <a16:creationId xmlns:a16="http://schemas.microsoft.com/office/drawing/2014/main" id="{6C345909-2960-46BE-9ED8-3B629CA53E3F}"/>
              </a:ext>
            </a:extLst>
          </p:cNvPr>
          <p:cNvSpPr>
            <a:spLocks noGrp="1"/>
          </p:cNvSpPr>
          <p:nvPr>
            <p:ph type="title" idx="4294967295"/>
          </p:nvPr>
        </p:nvSpPr>
        <p:spPr>
          <a:xfrm>
            <a:off x="0" y="365125"/>
            <a:ext cx="10515600" cy="1325563"/>
          </a:xfrm>
        </p:spPr>
        <p:txBody>
          <a:bodyPr>
            <a:normAutofit/>
          </a:bodyPr>
          <a:lstStyle/>
          <a:p>
            <a:r>
              <a:rPr lang="de-DE" sz="4000"/>
              <a:t>Python installieren</a:t>
            </a:r>
          </a:p>
        </p:txBody>
      </p:sp>
      <p:pic>
        <p:nvPicPr>
          <p:cNvPr id="20" name="Inhaltsplatzhalter 19">
            <a:extLst>
              <a:ext uri="{FF2B5EF4-FFF2-40B4-BE49-F238E27FC236}">
                <a16:creationId xmlns:a16="http://schemas.microsoft.com/office/drawing/2014/main" id="{A41C03D8-A2EE-48BD-A22F-1A6340F873DE}"/>
              </a:ext>
            </a:extLst>
          </p:cNvPr>
          <p:cNvPicPr>
            <a:picLocks noGrp="1" noChangeAspect="1"/>
          </p:cNvPicPr>
          <p:nvPr>
            <p:ph sz="half" idx="4294967295"/>
          </p:nvPr>
        </p:nvPicPr>
        <p:blipFill rotWithShape="1">
          <a:blip r:embed="rId3"/>
          <a:srcRect r="2477" b="5482"/>
          <a:stretch/>
        </p:blipFill>
        <p:spPr>
          <a:xfrm>
            <a:off x="0" y="0"/>
            <a:ext cx="12192000" cy="6858000"/>
          </a:xfrm>
          <a:prstGeom prst="rect">
            <a:avLst/>
          </a:prstGeom>
        </p:spPr>
      </p:pic>
    </p:spTree>
    <p:extLst>
      <p:ext uri="{BB962C8B-B14F-4D97-AF65-F5344CB8AC3E}">
        <p14:creationId xmlns:p14="http://schemas.microsoft.com/office/powerpoint/2010/main" val="163536448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4" descr="Ein Bild, das Text enthält.&#10;&#10;Beschreibung automatisch generiert.">
            <a:extLst>
              <a:ext uri="{FF2B5EF4-FFF2-40B4-BE49-F238E27FC236}">
                <a16:creationId xmlns:a16="http://schemas.microsoft.com/office/drawing/2014/main" id="{4C0682E4-2153-E3C5-D80C-7B792279CC41}"/>
              </a:ext>
            </a:extLst>
          </p:cNvPr>
          <p:cNvPicPr>
            <a:picLocks noChangeAspect="1"/>
          </p:cNvPicPr>
          <p:nvPr/>
        </p:nvPicPr>
        <p:blipFill>
          <a:blip r:embed="rId3"/>
          <a:stretch>
            <a:fillRect/>
          </a:stretch>
        </p:blipFill>
        <p:spPr>
          <a:xfrm>
            <a:off x="312821" y="1714139"/>
            <a:ext cx="11726778" cy="2908352"/>
          </a:xfrm>
          <a:prstGeom prst="rect">
            <a:avLst/>
          </a:prstGeom>
        </p:spPr>
      </p:pic>
    </p:spTree>
    <p:extLst>
      <p:ext uri="{BB962C8B-B14F-4D97-AF65-F5344CB8AC3E}">
        <p14:creationId xmlns:p14="http://schemas.microsoft.com/office/powerpoint/2010/main" val="45519526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0E8AEED-D280-48D1-8839-B51381ABB9C9}"/>
              </a:ext>
            </a:extLst>
          </p:cNvPr>
          <p:cNvSpPr>
            <a:spLocks noGrp="1"/>
          </p:cNvSpPr>
          <p:nvPr>
            <p:ph type="title"/>
          </p:nvPr>
        </p:nvSpPr>
        <p:spPr/>
        <p:txBody>
          <a:bodyPr>
            <a:normAutofit/>
          </a:bodyPr>
          <a:lstStyle/>
          <a:p>
            <a:r>
              <a:rPr lang="de-DE" sz="3600"/>
              <a:t>Daten aus einer anderen Datei importieren </a:t>
            </a:r>
            <a:endParaRPr lang="de-DE" sz="3600">
              <a:ea typeface="Noto Sans"/>
              <a:cs typeface="Noto Sans"/>
            </a:endParaRPr>
          </a:p>
        </p:txBody>
      </p:sp>
      <p:sp>
        <p:nvSpPr>
          <p:cNvPr id="7" name="Inhaltsplatzhalter 6">
            <a:extLst>
              <a:ext uri="{FF2B5EF4-FFF2-40B4-BE49-F238E27FC236}">
                <a16:creationId xmlns:a16="http://schemas.microsoft.com/office/drawing/2014/main" id="{2A282687-95CB-46AE-B87B-2ACE2F12FAAE}"/>
              </a:ext>
            </a:extLst>
          </p:cNvPr>
          <p:cNvSpPr>
            <a:spLocks noGrp="1"/>
          </p:cNvSpPr>
          <p:nvPr>
            <p:ph idx="1"/>
          </p:nvPr>
        </p:nvSpPr>
        <p:spPr/>
        <p:txBody>
          <a:bodyPr vert="horz" lIns="91440" tIns="45720" rIns="91440" bIns="45720" rtlCol="0" anchor="t">
            <a:normAutofit/>
          </a:bodyPr>
          <a:lstStyle/>
          <a:p>
            <a:pPr marL="0" indent="0">
              <a:buNone/>
            </a:pPr>
            <a:r>
              <a:rPr lang="de-DE" b="1"/>
              <a:t>Begriff der Bibliothek</a:t>
            </a:r>
          </a:p>
          <a:p>
            <a:r>
              <a:rPr lang="de-DE"/>
              <a:t>Mit </a:t>
            </a:r>
            <a:r>
              <a:rPr lang="de-DE" err="1"/>
              <a:t>from</a:t>
            </a:r>
            <a:r>
              <a:rPr lang="de-DE"/>
              <a:t> &lt;</a:t>
            </a:r>
            <a:r>
              <a:rPr lang="de-DE" err="1"/>
              <a:t>bibliothek</a:t>
            </a:r>
            <a:r>
              <a:rPr lang="de-DE"/>
              <a:t>&gt; </a:t>
            </a:r>
            <a:r>
              <a:rPr lang="de-DE" err="1"/>
              <a:t>import</a:t>
            </a:r>
            <a:r>
              <a:rPr lang="de-DE"/>
              <a:t> &lt;</a:t>
            </a:r>
            <a:r>
              <a:rPr lang="de-DE" err="1"/>
              <a:t>funktionen</a:t>
            </a:r>
            <a:r>
              <a:rPr lang="de-DE"/>
              <a:t>&gt; können eine oder mehrere Funktionen einer Bibliothek eingebunden und somit im eigenen Code genutzt werden</a:t>
            </a:r>
          </a:p>
          <a:p>
            <a:endParaRPr lang="de-DE"/>
          </a:p>
          <a:p>
            <a:pPr lvl="1"/>
            <a:r>
              <a:rPr lang="de-DE"/>
              <a:t>Mehrere Funktionen können eingebunden werden, indem anstelle von &lt;</a:t>
            </a:r>
            <a:r>
              <a:rPr lang="de-DE" err="1"/>
              <a:t>funktionen</a:t>
            </a:r>
            <a:r>
              <a:rPr lang="de-DE"/>
              <a:t>&gt; explizit mehrere Funktionen durch Kommata getrennt aufgelistet werden</a:t>
            </a:r>
          </a:p>
        </p:txBody>
      </p:sp>
    </p:spTree>
    <p:extLst>
      <p:ext uri="{BB962C8B-B14F-4D97-AF65-F5344CB8AC3E}">
        <p14:creationId xmlns:p14="http://schemas.microsoft.com/office/powerpoint/2010/main" val="365646810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C3A39B4-48BC-4B64-A623-5668F809BB97}"/>
              </a:ext>
            </a:extLst>
          </p:cNvPr>
          <p:cNvSpPr>
            <a:spLocks noGrp="1"/>
          </p:cNvSpPr>
          <p:nvPr>
            <p:ph type="title"/>
          </p:nvPr>
        </p:nvSpPr>
        <p:spPr/>
        <p:txBody>
          <a:bodyPr/>
          <a:lstStyle/>
          <a:p>
            <a:r>
              <a:rPr lang="de-DE"/>
              <a:t>Daten importieren</a:t>
            </a:r>
          </a:p>
        </p:txBody>
      </p:sp>
      <p:pic>
        <p:nvPicPr>
          <p:cNvPr id="4" name="Grafik 3">
            <a:extLst>
              <a:ext uri="{FF2B5EF4-FFF2-40B4-BE49-F238E27FC236}">
                <a16:creationId xmlns:a16="http://schemas.microsoft.com/office/drawing/2014/main" id="{F4F2AB2C-9199-49DD-93B6-B3D060BF56A4}"/>
              </a:ext>
            </a:extLst>
          </p:cNvPr>
          <p:cNvPicPr>
            <a:picLocks noChangeAspect="1"/>
          </p:cNvPicPr>
          <p:nvPr/>
        </p:nvPicPr>
        <p:blipFill rotWithShape="1">
          <a:blip r:embed="rId3"/>
          <a:srcRect r="69198" b="45899"/>
          <a:stretch/>
        </p:blipFill>
        <p:spPr>
          <a:xfrm>
            <a:off x="1393506" y="1556408"/>
            <a:ext cx="9404987" cy="4645983"/>
          </a:xfrm>
          <a:prstGeom prst="rect">
            <a:avLst/>
          </a:prstGeom>
        </p:spPr>
      </p:pic>
      <p:pic>
        <p:nvPicPr>
          <p:cNvPr id="5" name="Grafik 4">
            <a:extLst>
              <a:ext uri="{FF2B5EF4-FFF2-40B4-BE49-F238E27FC236}">
                <a16:creationId xmlns:a16="http://schemas.microsoft.com/office/drawing/2014/main" id="{EF38746B-2C32-4233-825C-A0D4CF29E72C}"/>
              </a:ext>
            </a:extLst>
          </p:cNvPr>
          <p:cNvPicPr>
            <a:picLocks noChangeAspect="1"/>
          </p:cNvPicPr>
          <p:nvPr/>
        </p:nvPicPr>
        <p:blipFill>
          <a:blip r:embed="rId4"/>
          <a:stretch>
            <a:fillRect/>
          </a:stretch>
        </p:blipFill>
        <p:spPr>
          <a:xfrm>
            <a:off x="6428821" y="4202923"/>
            <a:ext cx="5372850" cy="1695687"/>
          </a:xfrm>
          <a:prstGeom prst="rect">
            <a:avLst/>
          </a:prstGeom>
        </p:spPr>
      </p:pic>
    </p:spTree>
    <p:extLst>
      <p:ext uri="{BB962C8B-B14F-4D97-AF65-F5344CB8AC3E}">
        <p14:creationId xmlns:p14="http://schemas.microsoft.com/office/powerpoint/2010/main" val="329937361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3B4C52EA-7974-41AF-9D2B-EF1AB51BB57F}"/>
              </a:ext>
            </a:extLst>
          </p:cNvPr>
          <p:cNvSpPr>
            <a:spLocks noGrp="1"/>
          </p:cNvSpPr>
          <p:nvPr>
            <p:ph type="title"/>
          </p:nvPr>
        </p:nvSpPr>
        <p:spPr/>
        <p:txBody>
          <a:bodyPr/>
          <a:lstStyle/>
          <a:p>
            <a:r>
              <a:rPr lang="de-DE"/>
              <a:t>Mehrfachverzweigungen</a:t>
            </a:r>
          </a:p>
        </p:txBody>
      </p:sp>
      <p:sp>
        <p:nvSpPr>
          <p:cNvPr id="5" name="Inhaltsplatzhalter 4">
            <a:extLst>
              <a:ext uri="{FF2B5EF4-FFF2-40B4-BE49-F238E27FC236}">
                <a16:creationId xmlns:a16="http://schemas.microsoft.com/office/drawing/2014/main" id="{8E5DB12F-A67C-44F2-A70C-6A4755776AAB}"/>
              </a:ext>
            </a:extLst>
          </p:cNvPr>
          <p:cNvSpPr>
            <a:spLocks noGrp="1"/>
          </p:cNvSpPr>
          <p:nvPr>
            <p:ph idx="1"/>
          </p:nvPr>
        </p:nvSpPr>
        <p:spPr>
          <a:xfrm>
            <a:off x="838200" y="1825625"/>
            <a:ext cx="5257800" cy="4351338"/>
          </a:xfrm>
        </p:spPr>
        <p:txBody>
          <a:bodyPr>
            <a:normAutofit lnSpcReduction="10000"/>
          </a:bodyPr>
          <a:lstStyle/>
          <a:p>
            <a:r>
              <a:rPr lang="de-DE"/>
              <a:t>Das Murmeltier grüßt nur am Mittwoch.</a:t>
            </a:r>
          </a:p>
          <a:p>
            <a:endParaRPr lang="de-DE"/>
          </a:p>
          <a:p>
            <a:r>
              <a:rPr lang="de-DE"/>
              <a:t>An allen anderen Tagen bleibt es in seinem Bau und grüßt somit nicht.</a:t>
            </a:r>
          </a:p>
          <a:p>
            <a:endParaRPr lang="de-DE"/>
          </a:p>
          <a:p>
            <a:r>
              <a:rPr lang="de-DE"/>
              <a:t>Bei Sonnenschein grüßt es jedoch immer – egal welcher Wochentag gerade ist.</a:t>
            </a:r>
          </a:p>
          <a:p>
            <a:pPr marL="0" indent="0">
              <a:buNone/>
            </a:pPr>
            <a:endParaRPr lang="de-DE"/>
          </a:p>
        </p:txBody>
      </p:sp>
      <p:pic>
        <p:nvPicPr>
          <p:cNvPr id="7" name="Grafik 6">
            <a:extLst>
              <a:ext uri="{FF2B5EF4-FFF2-40B4-BE49-F238E27FC236}">
                <a16:creationId xmlns:a16="http://schemas.microsoft.com/office/drawing/2014/main" id="{4EB04EC2-E1AA-471C-BFA6-92ECFB9EC3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63625" y="1690688"/>
            <a:ext cx="2409639" cy="3183147"/>
          </a:xfrm>
          <a:prstGeom prst="rect">
            <a:avLst/>
          </a:prstGeom>
        </p:spPr>
      </p:pic>
      <p:sp>
        <p:nvSpPr>
          <p:cNvPr id="8" name="Textfeld 7">
            <a:extLst>
              <a:ext uri="{FF2B5EF4-FFF2-40B4-BE49-F238E27FC236}">
                <a16:creationId xmlns:a16="http://schemas.microsoft.com/office/drawing/2014/main" id="{EDAE9961-9374-443D-89D4-CDAF7BB7E138}"/>
              </a:ext>
            </a:extLst>
          </p:cNvPr>
          <p:cNvSpPr txBox="1"/>
          <p:nvPr/>
        </p:nvSpPr>
        <p:spPr>
          <a:xfrm rot="1894072">
            <a:off x="9376914" y="2147978"/>
            <a:ext cx="742511" cy="369332"/>
          </a:xfrm>
          <a:prstGeom prst="rect">
            <a:avLst/>
          </a:prstGeom>
          <a:noFill/>
        </p:spPr>
        <p:txBody>
          <a:bodyPr wrap="none" rtlCol="0">
            <a:spAutoFit/>
          </a:bodyPr>
          <a:lstStyle/>
          <a:p>
            <a:r>
              <a:rPr lang="de-DE"/>
              <a:t>Hallo!</a:t>
            </a:r>
          </a:p>
        </p:txBody>
      </p:sp>
    </p:spTree>
    <p:extLst>
      <p:ext uri="{BB962C8B-B14F-4D97-AF65-F5344CB8AC3E}">
        <p14:creationId xmlns:p14="http://schemas.microsoft.com/office/powerpoint/2010/main" val="166176987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D1CFF91-73BC-4823-9E64-4287DB9F01AF}"/>
              </a:ext>
            </a:extLst>
          </p:cNvPr>
          <p:cNvSpPr>
            <a:spLocks noGrp="1"/>
          </p:cNvSpPr>
          <p:nvPr>
            <p:ph type="title"/>
          </p:nvPr>
        </p:nvSpPr>
        <p:spPr/>
        <p:txBody>
          <a:bodyPr/>
          <a:lstStyle/>
          <a:p>
            <a:r>
              <a:rPr lang="de-DE"/>
              <a:t>Mehrfachverzweigungen</a:t>
            </a:r>
          </a:p>
        </p:txBody>
      </p:sp>
      <p:pic>
        <p:nvPicPr>
          <p:cNvPr id="4" name="Grafik 3">
            <a:extLst>
              <a:ext uri="{FF2B5EF4-FFF2-40B4-BE49-F238E27FC236}">
                <a16:creationId xmlns:a16="http://schemas.microsoft.com/office/drawing/2014/main" id="{3603AE86-9D1C-4BBB-A51D-4D8610588652}"/>
              </a:ext>
            </a:extLst>
          </p:cNvPr>
          <p:cNvPicPr>
            <a:picLocks noChangeAspect="1"/>
          </p:cNvPicPr>
          <p:nvPr/>
        </p:nvPicPr>
        <p:blipFill>
          <a:blip r:embed="rId2"/>
          <a:stretch>
            <a:fillRect/>
          </a:stretch>
        </p:blipFill>
        <p:spPr>
          <a:xfrm>
            <a:off x="693535" y="2104928"/>
            <a:ext cx="11071982" cy="2936740"/>
          </a:xfrm>
          <a:prstGeom prst="rect">
            <a:avLst/>
          </a:prstGeom>
        </p:spPr>
      </p:pic>
      <p:pic>
        <p:nvPicPr>
          <p:cNvPr id="5" name="Grafik 4">
            <a:extLst>
              <a:ext uri="{FF2B5EF4-FFF2-40B4-BE49-F238E27FC236}">
                <a16:creationId xmlns:a16="http://schemas.microsoft.com/office/drawing/2014/main" id="{CC96D092-3029-470E-8193-A85A209DAD7C}"/>
              </a:ext>
            </a:extLst>
          </p:cNvPr>
          <p:cNvPicPr>
            <a:picLocks noChangeAspect="1"/>
          </p:cNvPicPr>
          <p:nvPr/>
        </p:nvPicPr>
        <p:blipFill>
          <a:blip r:embed="rId3"/>
          <a:stretch>
            <a:fillRect/>
          </a:stretch>
        </p:blipFill>
        <p:spPr>
          <a:xfrm>
            <a:off x="7746520" y="5155611"/>
            <a:ext cx="4445479" cy="1427448"/>
          </a:xfrm>
          <a:prstGeom prst="rect">
            <a:avLst/>
          </a:prstGeom>
        </p:spPr>
      </p:pic>
    </p:spTree>
    <p:extLst>
      <p:ext uri="{BB962C8B-B14F-4D97-AF65-F5344CB8AC3E}">
        <p14:creationId xmlns:p14="http://schemas.microsoft.com/office/powerpoint/2010/main" val="251586950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3B4C52EA-7974-41AF-9D2B-EF1AB51BB57F}"/>
              </a:ext>
            </a:extLst>
          </p:cNvPr>
          <p:cNvSpPr>
            <a:spLocks noGrp="1"/>
          </p:cNvSpPr>
          <p:nvPr>
            <p:ph type="title"/>
          </p:nvPr>
        </p:nvSpPr>
        <p:spPr/>
        <p:txBody>
          <a:bodyPr/>
          <a:lstStyle/>
          <a:p>
            <a:r>
              <a:rPr lang="de-DE"/>
              <a:t>Mehrfachverzweigungen und mehr …</a:t>
            </a:r>
          </a:p>
        </p:txBody>
      </p:sp>
      <p:sp>
        <p:nvSpPr>
          <p:cNvPr id="5" name="Inhaltsplatzhalter 4">
            <a:extLst>
              <a:ext uri="{FF2B5EF4-FFF2-40B4-BE49-F238E27FC236}">
                <a16:creationId xmlns:a16="http://schemas.microsoft.com/office/drawing/2014/main" id="{8E5DB12F-A67C-44F2-A70C-6A4755776AAB}"/>
              </a:ext>
            </a:extLst>
          </p:cNvPr>
          <p:cNvSpPr>
            <a:spLocks noGrp="1"/>
          </p:cNvSpPr>
          <p:nvPr>
            <p:ph idx="1"/>
          </p:nvPr>
        </p:nvSpPr>
        <p:spPr>
          <a:xfrm>
            <a:off x="838200" y="1825625"/>
            <a:ext cx="5257800" cy="4351338"/>
          </a:xfrm>
        </p:spPr>
        <p:txBody>
          <a:bodyPr>
            <a:normAutofit/>
          </a:bodyPr>
          <a:lstStyle/>
          <a:p>
            <a:r>
              <a:rPr lang="de-DE"/>
              <a:t>Das Murmeltier grüßt nur am Mittwoch </a:t>
            </a:r>
            <a:r>
              <a:rPr lang="de-DE" b="1"/>
              <a:t>und</a:t>
            </a:r>
            <a:r>
              <a:rPr lang="de-DE"/>
              <a:t> wenn es sonnig ist.</a:t>
            </a:r>
          </a:p>
          <a:p>
            <a:endParaRPr lang="de-DE"/>
          </a:p>
          <a:p>
            <a:r>
              <a:rPr lang="de-DE"/>
              <a:t>An allen anderen Tagen und bei schlechtem Wetter bleibt es in seinem Bau und grüßt somit nicht.</a:t>
            </a:r>
          </a:p>
          <a:p>
            <a:endParaRPr lang="de-DE"/>
          </a:p>
        </p:txBody>
      </p:sp>
      <p:pic>
        <p:nvPicPr>
          <p:cNvPr id="7" name="Grafik 6">
            <a:extLst>
              <a:ext uri="{FF2B5EF4-FFF2-40B4-BE49-F238E27FC236}">
                <a16:creationId xmlns:a16="http://schemas.microsoft.com/office/drawing/2014/main" id="{4EB04EC2-E1AA-471C-BFA6-92ECFB9EC3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63625" y="1690688"/>
            <a:ext cx="2409639" cy="3183147"/>
          </a:xfrm>
          <a:prstGeom prst="rect">
            <a:avLst/>
          </a:prstGeom>
        </p:spPr>
      </p:pic>
      <p:sp>
        <p:nvSpPr>
          <p:cNvPr id="8" name="Textfeld 7">
            <a:extLst>
              <a:ext uri="{FF2B5EF4-FFF2-40B4-BE49-F238E27FC236}">
                <a16:creationId xmlns:a16="http://schemas.microsoft.com/office/drawing/2014/main" id="{EDAE9961-9374-443D-89D4-CDAF7BB7E138}"/>
              </a:ext>
            </a:extLst>
          </p:cNvPr>
          <p:cNvSpPr txBox="1"/>
          <p:nvPr/>
        </p:nvSpPr>
        <p:spPr>
          <a:xfrm rot="1894072">
            <a:off x="9376914" y="2147978"/>
            <a:ext cx="742511" cy="369332"/>
          </a:xfrm>
          <a:prstGeom prst="rect">
            <a:avLst/>
          </a:prstGeom>
          <a:noFill/>
        </p:spPr>
        <p:txBody>
          <a:bodyPr wrap="none" rtlCol="0">
            <a:spAutoFit/>
          </a:bodyPr>
          <a:lstStyle/>
          <a:p>
            <a:r>
              <a:rPr lang="de-DE"/>
              <a:t>Hallo!</a:t>
            </a:r>
          </a:p>
        </p:txBody>
      </p:sp>
    </p:spTree>
    <p:extLst>
      <p:ext uri="{BB962C8B-B14F-4D97-AF65-F5344CB8AC3E}">
        <p14:creationId xmlns:p14="http://schemas.microsoft.com/office/powerpoint/2010/main" val="393517490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4C396F2-1DEB-4D8B-91F5-0AAD5F91BB11}"/>
              </a:ext>
            </a:extLst>
          </p:cNvPr>
          <p:cNvSpPr>
            <a:spLocks noGrp="1"/>
          </p:cNvSpPr>
          <p:nvPr>
            <p:ph type="title"/>
          </p:nvPr>
        </p:nvSpPr>
        <p:spPr/>
        <p:txBody>
          <a:bodyPr/>
          <a:lstStyle/>
          <a:p>
            <a:r>
              <a:rPr lang="de-DE"/>
              <a:t>Mehrfachverzweigungen und mehr …</a:t>
            </a:r>
          </a:p>
        </p:txBody>
      </p:sp>
      <p:pic>
        <p:nvPicPr>
          <p:cNvPr id="4" name="Grafik 3">
            <a:extLst>
              <a:ext uri="{FF2B5EF4-FFF2-40B4-BE49-F238E27FC236}">
                <a16:creationId xmlns:a16="http://schemas.microsoft.com/office/drawing/2014/main" id="{BFE725EF-2F29-4484-B27A-991E88253223}"/>
              </a:ext>
            </a:extLst>
          </p:cNvPr>
          <p:cNvPicPr>
            <a:picLocks noChangeAspect="1"/>
          </p:cNvPicPr>
          <p:nvPr/>
        </p:nvPicPr>
        <p:blipFill>
          <a:blip r:embed="rId2"/>
          <a:stretch>
            <a:fillRect/>
          </a:stretch>
        </p:blipFill>
        <p:spPr>
          <a:xfrm>
            <a:off x="864369" y="2162469"/>
            <a:ext cx="10169461" cy="2964335"/>
          </a:xfrm>
          <a:prstGeom prst="rect">
            <a:avLst/>
          </a:prstGeom>
        </p:spPr>
      </p:pic>
    </p:spTree>
    <p:extLst>
      <p:ext uri="{BB962C8B-B14F-4D97-AF65-F5344CB8AC3E}">
        <p14:creationId xmlns:p14="http://schemas.microsoft.com/office/powerpoint/2010/main" val="213468488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A296461-5D5F-493F-8DBE-968EB1A1F421}"/>
              </a:ext>
            </a:extLst>
          </p:cNvPr>
          <p:cNvSpPr>
            <a:spLocks noGrp="1"/>
          </p:cNvSpPr>
          <p:nvPr>
            <p:ph type="title"/>
          </p:nvPr>
        </p:nvSpPr>
        <p:spPr/>
        <p:txBody>
          <a:bodyPr/>
          <a:lstStyle/>
          <a:p>
            <a:r>
              <a:rPr lang="de-DE"/>
              <a:t>Vergleichsoperatoren</a:t>
            </a:r>
          </a:p>
        </p:txBody>
      </p:sp>
      <p:sp>
        <p:nvSpPr>
          <p:cNvPr id="3" name="Inhaltsplatzhalter 2">
            <a:extLst>
              <a:ext uri="{FF2B5EF4-FFF2-40B4-BE49-F238E27FC236}">
                <a16:creationId xmlns:a16="http://schemas.microsoft.com/office/drawing/2014/main" id="{582701E1-E9F2-4161-A4DF-F724BFA9278A}"/>
              </a:ext>
            </a:extLst>
          </p:cNvPr>
          <p:cNvSpPr>
            <a:spLocks noGrp="1"/>
          </p:cNvSpPr>
          <p:nvPr>
            <p:ph idx="1"/>
          </p:nvPr>
        </p:nvSpPr>
        <p:spPr/>
        <p:txBody>
          <a:bodyPr>
            <a:normAutofit lnSpcReduction="10000"/>
          </a:bodyPr>
          <a:lstStyle/>
          <a:p>
            <a:pPr marL="0" indent="0">
              <a:buNone/>
            </a:pPr>
            <a:r>
              <a:rPr lang="de-DE" err="1"/>
              <a:t>or</a:t>
            </a:r>
            <a:r>
              <a:rPr lang="de-DE"/>
              <a:t>, and, not 		</a:t>
            </a:r>
            <a:r>
              <a:rPr lang="de-DE" err="1"/>
              <a:t>Boolsches</a:t>
            </a:r>
            <a:r>
              <a:rPr lang="de-DE"/>
              <a:t> ODER, </a:t>
            </a:r>
            <a:r>
              <a:rPr lang="de-DE" err="1"/>
              <a:t>Boolsches</a:t>
            </a:r>
            <a:r>
              <a:rPr lang="de-DE"/>
              <a:t> UND, Boolesches NICHT</a:t>
            </a:r>
          </a:p>
          <a:p>
            <a:pPr marL="0" indent="0">
              <a:buNone/>
            </a:pPr>
            <a:endParaRPr lang="de-DE"/>
          </a:p>
          <a:p>
            <a:pPr marL="0" indent="0">
              <a:buNone/>
            </a:pPr>
            <a:r>
              <a:rPr lang="de-DE"/>
              <a:t>in			Element von</a:t>
            </a:r>
          </a:p>
          <a:p>
            <a:pPr marL="0" indent="0">
              <a:buNone/>
            </a:pPr>
            <a:endParaRPr lang="de-DE"/>
          </a:p>
          <a:p>
            <a:pPr marL="0" indent="0">
              <a:buNone/>
            </a:pPr>
            <a:r>
              <a:rPr lang="de-DE"/>
              <a:t>&lt;, &lt;=			kleiner als, kleiner gleich als</a:t>
            </a:r>
          </a:p>
          <a:p>
            <a:pPr marL="0" indent="0">
              <a:buNone/>
            </a:pPr>
            <a:r>
              <a:rPr lang="de-DE"/>
              <a:t>&gt;, &gt;=			größer als, größer gleich als</a:t>
            </a:r>
          </a:p>
          <a:p>
            <a:pPr marL="0" indent="0">
              <a:buNone/>
            </a:pPr>
            <a:r>
              <a:rPr lang="de-DE"/>
              <a:t>!=			ungleich 	</a:t>
            </a:r>
          </a:p>
          <a:p>
            <a:pPr marL="0" indent="0">
              <a:buNone/>
            </a:pPr>
            <a:r>
              <a:rPr lang="de-DE"/>
              <a:t>==			gleich</a:t>
            </a:r>
          </a:p>
          <a:p>
            <a:pPr marL="0" indent="0">
              <a:buNone/>
            </a:pPr>
            <a:endParaRPr lang="de-DE"/>
          </a:p>
        </p:txBody>
      </p:sp>
    </p:spTree>
    <p:extLst>
      <p:ext uri="{BB962C8B-B14F-4D97-AF65-F5344CB8AC3E}">
        <p14:creationId xmlns:p14="http://schemas.microsoft.com/office/powerpoint/2010/main" val="70439850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8FB992B2-AF0C-433A-B0FB-8754FD1FD316}"/>
              </a:ext>
            </a:extLst>
          </p:cNvPr>
          <p:cNvSpPr/>
          <p:nvPr/>
        </p:nvSpPr>
        <p:spPr>
          <a:xfrm>
            <a:off x="352426" y="552450"/>
            <a:ext cx="11468100" cy="5781675"/>
          </a:xfrm>
          <a:custGeom>
            <a:avLst/>
            <a:gdLst>
              <a:gd name="connsiteX0" fmla="*/ 0 w 11468100"/>
              <a:gd name="connsiteY0" fmla="*/ 0 h 5781675"/>
              <a:gd name="connsiteX1" fmla="*/ 11468100 w 11468100"/>
              <a:gd name="connsiteY1" fmla="*/ 0 h 5781675"/>
              <a:gd name="connsiteX2" fmla="*/ 11468100 w 11468100"/>
              <a:gd name="connsiteY2" fmla="*/ 5781675 h 5781675"/>
              <a:gd name="connsiteX3" fmla="*/ 0 w 11468100"/>
              <a:gd name="connsiteY3" fmla="*/ 5781675 h 5781675"/>
              <a:gd name="connsiteX4" fmla="*/ 0 w 11468100"/>
              <a:gd name="connsiteY4" fmla="*/ 0 h 5781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68100" h="5781675" fill="none" extrusionOk="0">
                <a:moveTo>
                  <a:pt x="0" y="0"/>
                </a:moveTo>
                <a:cubicBezTo>
                  <a:pt x="3355930" y="8943"/>
                  <a:pt x="5965104" y="100592"/>
                  <a:pt x="11468100" y="0"/>
                </a:cubicBezTo>
                <a:cubicBezTo>
                  <a:pt x="11490899" y="2855926"/>
                  <a:pt x="11551144" y="4391161"/>
                  <a:pt x="11468100" y="5781675"/>
                </a:cubicBezTo>
                <a:cubicBezTo>
                  <a:pt x="9205952" y="5812245"/>
                  <a:pt x="2016103" y="5935090"/>
                  <a:pt x="0" y="5781675"/>
                </a:cubicBezTo>
                <a:cubicBezTo>
                  <a:pt x="100405" y="3469931"/>
                  <a:pt x="93440" y="2731902"/>
                  <a:pt x="0" y="0"/>
                </a:cubicBezTo>
                <a:close/>
              </a:path>
              <a:path w="11468100" h="5781675" stroke="0" extrusionOk="0">
                <a:moveTo>
                  <a:pt x="0" y="0"/>
                </a:moveTo>
                <a:cubicBezTo>
                  <a:pt x="3144863" y="56119"/>
                  <a:pt x="7794633" y="-24236"/>
                  <a:pt x="11468100" y="0"/>
                </a:cubicBezTo>
                <a:cubicBezTo>
                  <a:pt x="11597406" y="671702"/>
                  <a:pt x="11410818" y="3305777"/>
                  <a:pt x="11468100" y="5781675"/>
                </a:cubicBezTo>
                <a:cubicBezTo>
                  <a:pt x="7636566" y="5650201"/>
                  <a:pt x="5167717" y="5810538"/>
                  <a:pt x="0" y="5781675"/>
                </a:cubicBezTo>
                <a:cubicBezTo>
                  <a:pt x="78356" y="3197244"/>
                  <a:pt x="4188" y="1608380"/>
                  <a:pt x="0" y="0"/>
                </a:cubicBezTo>
                <a:close/>
              </a:path>
            </a:pathLst>
          </a:custGeom>
          <a:solidFill>
            <a:schemeClr val="bg1"/>
          </a:solidFill>
          <a:ln>
            <a:solidFill>
              <a:schemeClr val="tx1"/>
            </a:solidFill>
            <a:extLst>
              <a:ext uri="{C807C97D-BFC1-408E-A445-0C87EB9F89A2}">
                <ask:lineSketchStyleProps xmlns:ask="http://schemas.microsoft.com/office/drawing/2018/sketchyshapes" sd="3063306782">
                  <a:prstGeom prst="rect">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pPr algn="ctr"/>
            <a:endParaRPr lang="de-DE" sz="1050">
              <a:solidFill>
                <a:schemeClr val="tx1"/>
              </a:solidFill>
            </a:endParaRPr>
          </a:p>
          <a:p>
            <a:pPr algn="ctr"/>
            <a:r>
              <a:rPr lang="de-DE" sz="3600">
                <a:solidFill>
                  <a:schemeClr val="tx1"/>
                </a:solidFill>
                <a:latin typeface="Cabin Sketch" panose="020B0503050202020004" pitchFamily="34" charset="0"/>
              </a:rPr>
              <a:t>4. Aufgabe zu Verzweigungen:</a:t>
            </a:r>
          </a:p>
          <a:p>
            <a:pPr marL="342900" indent="-342900">
              <a:buFont typeface="Arial" panose="020B0604020202020204" pitchFamily="34" charset="0"/>
              <a:buChar char="•"/>
            </a:pPr>
            <a:endParaRPr lang="de-DE" sz="2000">
              <a:solidFill>
                <a:schemeClr val="tx1"/>
              </a:solidFill>
              <a:latin typeface="Kalam Light" panose="02000000000000000000" pitchFamily="2" charset="0"/>
              <a:cs typeface="Kalam Light" panose="02000000000000000000" pitchFamily="2" charset="0"/>
            </a:endParaRPr>
          </a:p>
          <a:p>
            <a:pPr marL="342900" indent="-342900">
              <a:buFont typeface="Arial" panose="020B0604020202020204" pitchFamily="34" charset="0"/>
              <a:buChar char="•"/>
            </a:pPr>
            <a:r>
              <a:rPr lang="de-DE" sz="2400">
                <a:solidFill>
                  <a:schemeClr val="tx1"/>
                </a:solidFill>
                <a:latin typeface="Kalam Light"/>
                <a:cs typeface="Kalam Light"/>
              </a:rPr>
              <a:t>Du hast auf dem Konto einen Betrag von 0€ … über ein input-Feld kannst du Geld auf dein Konto einzahlen. Über ein weiteres Inputfeld kannst du Geld von deinem Konto abheben.</a:t>
            </a:r>
          </a:p>
          <a:p>
            <a:pPr marL="342900" indent="-342900">
              <a:buFont typeface="Arial" panose="020B0604020202020204" pitchFamily="34" charset="0"/>
              <a:buChar char="•"/>
            </a:pPr>
            <a:endParaRPr lang="de-DE" sz="2400">
              <a:solidFill>
                <a:schemeClr val="tx1"/>
              </a:solidFill>
              <a:latin typeface="Kalam Light" panose="02000000000000000000" pitchFamily="2" charset="0"/>
              <a:cs typeface="Kalam Light" panose="02000000000000000000" pitchFamily="2" charset="0"/>
            </a:endParaRPr>
          </a:p>
          <a:p>
            <a:pPr marL="342900" indent="-342900">
              <a:buFont typeface="Arial" panose="020B0604020202020204" pitchFamily="34" charset="0"/>
              <a:buChar char="•"/>
            </a:pPr>
            <a:r>
              <a:rPr lang="de-DE" sz="2400">
                <a:solidFill>
                  <a:schemeClr val="tx1"/>
                </a:solidFill>
                <a:latin typeface="Kalam Light"/>
                <a:cs typeface="Kalam Light"/>
              </a:rPr>
              <a:t>Wenn genug Geld auf dem Konto ist, wird der gewünschte Betrag vom Guthaben abgezogen und der neue Kontostand angezeigt. Andernfalls wird angezeigt, dass nicht genug Geld auf deinem Konto vorhanden ist.</a:t>
            </a:r>
          </a:p>
          <a:p>
            <a:pPr marL="342900" indent="-342900">
              <a:buFont typeface="Arial" panose="020B0604020202020204" pitchFamily="34" charset="0"/>
              <a:buChar char="•"/>
            </a:pPr>
            <a:endParaRPr lang="de-DE" sz="2400">
              <a:solidFill>
                <a:schemeClr val="tx1"/>
              </a:solidFill>
              <a:latin typeface="Kalam Light" panose="02000000000000000000" pitchFamily="2" charset="0"/>
              <a:cs typeface="Kalam Light" panose="02000000000000000000" pitchFamily="2" charset="0"/>
            </a:endParaRPr>
          </a:p>
          <a:p>
            <a:pPr marL="342900" indent="-342900">
              <a:buFont typeface="Arial" panose="020B0604020202020204" pitchFamily="34" charset="0"/>
              <a:buChar char="•"/>
            </a:pPr>
            <a:r>
              <a:rPr lang="de-DE" sz="2400">
                <a:solidFill>
                  <a:schemeClr val="tx1"/>
                </a:solidFill>
                <a:latin typeface="Kalam Light"/>
                <a:cs typeface="Kalam Light"/>
              </a:rPr>
              <a:t>Wenn du kreditwürdig bist, gewährt die Bank dir einen Dispokredit und weist dich auf die Überziehungszinsen hin. Diesen werden direkt auf dein Konto geschrieben. Die Kreditwürdigkeit steht als </a:t>
            </a:r>
            <a:r>
              <a:rPr lang="de-DE" sz="2400" err="1">
                <a:solidFill>
                  <a:schemeClr val="tx1"/>
                </a:solidFill>
                <a:latin typeface="Kalam Light"/>
                <a:cs typeface="Kalam Light"/>
              </a:rPr>
              <a:t>boolean</a:t>
            </a:r>
            <a:r>
              <a:rPr lang="de-DE" sz="2400">
                <a:solidFill>
                  <a:schemeClr val="tx1"/>
                </a:solidFill>
                <a:latin typeface="Kalam Light"/>
                <a:cs typeface="Kalam Light"/>
              </a:rPr>
              <a:t>-Wert in einer anderen Datei. </a:t>
            </a:r>
            <a:endParaRPr lang="de-DE" sz="2400">
              <a:solidFill>
                <a:schemeClr val="tx1"/>
              </a:solidFill>
              <a:latin typeface="Kalam Light" panose="02000000000000000000" pitchFamily="2" charset="0"/>
              <a:cs typeface="Kalam Light" panose="02000000000000000000" pitchFamily="2" charset="0"/>
            </a:endParaRPr>
          </a:p>
        </p:txBody>
      </p:sp>
    </p:spTree>
    <p:extLst>
      <p:ext uri="{BB962C8B-B14F-4D97-AF65-F5344CB8AC3E}">
        <p14:creationId xmlns:p14="http://schemas.microsoft.com/office/powerpoint/2010/main" val="4282423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Grafik 1">
            <a:extLst>
              <a:ext uri="{FF2B5EF4-FFF2-40B4-BE49-F238E27FC236}">
                <a16:creationId xmlns:a16="http://schemas.microsoft.com/office/drawing/2014/main" id="{4F9042A6-9997-4FFB-8FF6-3F9385DA74AF}"/>
              </a:ext>
            </a:extLst>
          </p:cNvPr>
          <p:cNvPicPr>
            <a:picLocks noChangeAspect="1"/>
          </p:cNvPicPr>
          <p:nvPr/>
        </p:nvPicPr>
        <p:blipFill>
          <a:blip r:embed="rId2"/>
          <a:stretch>
            <a:fillRect/>
          </a:stretch>
        </p:blipFill>
        <p:spPr>
          <a:xfrm>
            <a:off x="1137545" y="404390"/>
            <a:ext cx="9916909" cy="6049219"/>
          </a:xfrm>
          <a:prstGeom prst="rect">
            <a:avLst/>
          </a:prstGeom>
        </p:spPr>
      </p:pic>
    </p:spTree>
    <p:extLst>
      <p:ext uri="{BB962C8B-B14F-4D97-AF65-F5344CB8AC3E}">
        <p14:creationId xmlns:p14="http://schemas.microsoft.com/office/powerpoint/2010/main" val="38451203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Grafik 25">
            <a:extLst>
              <a:ext uri="{FF2B5EF4-FFF2-40B4-BE49-F238E27FC236}">
                <a16:creationId xmlns:a16="http://schemas.microsoft.com/office/drawing/2014/main" id="{6F9C049F-FC70-457B-B163-C8196E3CB238}"/>
              </a:ext>
            </a:extLst>
          </p:cNvPr>
          <p:cNvPicPr>
            <a:picLocks noChangeAspect="1"/>
          </p:cNvPicPr>
          <p:nvPr/>
        </p:nvPicPr>
        <p:blipFill>
          <a:blip r:embed="rId2"/>
          <a:stretch>
            <a:fillRect/>
          </a:stretch>
        </p:blipFill>
        <p:spPr>
          <a:xfrm>
            <a:off x="533648" y="0"/>
            <a:ext cx="11124704" cy="6858000"/>
          </a:xfrm>
          <a:prstGeom prst="rect">
            <a:avLst/>
          </a:prstGeom>
        </p:spPr>
      </p:pic>
      <p:sp>
        <p:nvSpPr>
          <p:cNvPr id="30" name="Rechteck 29">
            <a:extLst>
              <a:ext uri="{FF2B5EF4-FFF2-40B4-BE49-F238E27FC236}">
                <a16:creationId xmlns:a16="http://schemas.microsoft.com/office/drawing/2014/main" id="{38FB9FA4-3BD4-412A-A6A6-0DAABA1506D7}"/>
              </a:ext>
            </a:extLst>
          </p:cNvPr>
          <p:cNvSpPr/>
          <p:nvPr/>
        </p:nvSpPr>
        <p:spPr>
          <a:xfrm>
            <a:off x="3578658" y="6249393"/>
            <a:ext cx="2949390" cy="388473"/>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1824430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p:cTn id="7" dur="500" fill="hold"/>
                                        <p:tgtEl>
                                          <p:spTgt spid="30"/>
                                        </p:tgtEl>
                                        <p:attrNameLst>
                                          <p:attrName>ppt_w</p:attrName>
                                        </p:attrNameLst>
                                      </p:cBhvr>
                                      <p:tavLst>
                                        <p:tav tm="0">
                                          <p:val>
                                            <p:fltVal val="0"/>
                                          </p:val>
                                        </p:tav>
                                        <p:tav tm="100000">
                                          <p:val>
                                            <p:strVal val="#ppt_w"/>
                                          </p:val>
                                        </p:tav>
                                      </p:tavLst>
                                    </p:anim>
                                    <p:anim calcmode="lin" valueType="num">
                                      <p:cBhvr>
                                        <p:cTn id="8" dur="500" fill="hold"/>
                                        <p:tgtEl>
                                          <p:spTgt spid="30"/>
                                        </p:tgtEl>
                                        <p:attrNameLst>
                                          <p:attrName>ppt_h</p:attrName>
                                        </p:attrNameLst>
                                      </p:cBhvr>
                                      <p:tavLst>
                                        <p:tav tm="0">
                                          <p:val>
                                            <p:fltVal val="0"/>
                                          </p:val>
                                        </p:tav>
                                        <p:tav tm="100000">
                                          <p:val>
                                            <p:strVal val="#ppt_h"/>
                                          </p:val>
                                        </p:tav>
                                      </p:tavLst>
                                    </p:anim>
                                    <p:animEffect transition="in" filter="fade">
                                      <p:cBhvr>
                                        <p:cTn id="9"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5B1D1404-BEBC-46F3-905A-4DAD9EBA1B87}"/>
              </a:ext>
            </a:extLst>
          </p:cNvPr>
          <p:cNvSpPr>
            <a:spLocks noGrp="1"/>
          </p:cNvSpPr>
          <p:nvPr>
            <p:ph type="title"/>
          </p:nvPr>
        </p:nvSpPr>
        <p:spPr/>
        <p:txBody>
          <a:bodyPr/>
          <a:lstStyle/>
          <a:p>
            <a:r>
              <a:rPr lang="de-DE"/>
              <a:t>for-Schleife</a:t>
            </a:r>
          </a:p>
        </p:txBody>
      </p:sp>
      <p:sp>
        <p:nvSpPr>
          <p:cNvPr id="5" name="Inhaltsplatzhalter 4">
            <a:extLst>
              <a:ext uri="{FF2B5EF4-FFF2-40B4-BE49-F238E27FC236}">
                <a16:creationId xmlns:a16="http://schemas.microsoft.com/office/drawing/2014/main" id="{56B5855C-D00A-45FF-9F44-A8A3104011B7}"/>
              </a:ext>
            </a:extLst>
          </p:cNvPr>
          <p:cNvSpPr>
            <a:spLocks noGrp="1"/>
          </p:cNvSpPr>
          <p:nvPr>
            <p:ph idx="1"/>
          </p:nvPr>
        </p:nvSpPr>
        <p:spPr>
          <a:xfrm>
            <a:off x="838200" y="1825625"/>
            <a:ext cx="5257800" cy="4839870"/>
          </a:xfrm>
        </p:spPr>
        <p:txBody>
          <a:bodyPr>
            <a:normAutofit lnSpcReduction="10000"/>
          </a:bodyPr>
          <a:lstStyle/>
          <a:p>
            <a:pPr>
              <a:lnSpc>
                <a:spcPct val="120000"/>
              </a:lnSpc>
            </a:pPr>
            <a:r>
              <a:rPr lang="de-DE" sz="1800" b="1">
                <a:solidFill>
                  <a:schemeClr val="accent5"/>
                </a:solidFill>
              </a:rPr>
              <a:t>for</a:t>
            </a:r>
            <a:r>
              <a:rPr lang="de-DE" sz="1800"/>
              <a:t> -Schleifen laufen für jedes Element der übergebenen Aufzählung die Schleife einmal durch.</a:t>
            </a:r>
          </a:p>
          <a:p>
            <a:pPr>
              <a:lnSpc>
                <a:spcPct val="120000"/>
              </a:lnSpc>
            </a:pPr>
            <a:r>
              <a:rPr lang="de-DE" sz="1800" b="1">
                <a:solidFill>
                  <a:schemeClr val="accent5"/>
                </a:solidFill>
              </a:rPr>
              <a:t>zahl</a:t>
            </a:r>
            <a:r>
              <a:rPr lang="de-DE" sz="1800"/>
              <a:t> ist eine Variable, die nacheinander die verschiedenen Werte in der Aufzählung annimmt. </a:t>
            </a:r>
            <a:r>
              <a:rPr lang="de-DE" sz="1600"/>
              <a:t>(2 verschiedene Möglichkeiten)</a:t>
            </a:r>
          </a:p>
          <a:p>
            <a:pPr>
              <a:lnSpc>
                <a:spcPct val="120000"/>
              </a:lnSpc>
            </a:pPr>
            <a:r>
              <a:rPr lang="de-DE" sz="1800" b="1" err="1">
                <a:solidFill>
                  <a:schemeClr val="accent5"/>
                </a:solidFill>
              </a:rPr>
              <a:t>range</a:t>
            </a:r>
            <a:r>
              <a:rPr lang="de-DE" sz="1800" b="1">
                <a:solidFill>
                  <a:schemeClr val="accent5"/>
                </a:solidFill>
              </a:rPr>
              <a:t>(n) </a:t>
            </a:r>
            <a:r>
              <a:rPr lang="de-DE" sz="1800"/>
              <a:t>heißt „Reihe“</a:t>
            </a:r>
          </a:p>
          <a:p>
            <a:pPr>
              <a:lnSpc>
                <a:spcPct val="120000"/>
              </a:lnSpc>
            </a:pPr>
            <a:r>
              <a:rPr lang="de-DE" sz="1800"/>
              <a:t>Die Zahlen beginnen immer bei 0 und enden bei n-1.</a:t>
            </a:r>
          </a:p>
          <a:p>
            <a:pPr>
              <a:lnSpc>
                <a:spcPct val="120000"/>
              </a:lnSpc>
            </a:pPr>
            <a:r>
              <a:rPr lang="de-DE" sz="1800"/>
              <a:t>Statt Zahlen können auch Strings ausgegeben werden.</a:t>
            </a:r>
          </a:p>
          <a:p>
            <a:pPr>
              <a:lnSpc>
                <a:spcPct val="120000"/>
              </a:lnSpc>
            </a:pPr>
            <a:r>
              <a:rPr lang="de-DE" sz="1800"/>
              <a:t>for-Schleifen können auch mit Turtle verwendet werden.</a:t>
            </a:r>
          </a:p>
        </p:txBody>
      </p:sp>
      <p:pic>
        <p:nvPicPr>
          <p:cNvPr id="2" name="Grafik 1">
            <a:extLst>
              <a:ext uri="{FF2B5EF4-FFF2-40B4-BE49-F238E27FC236}">
                <a16:creationId xmlns:a16="http://schemas.microsoft.com/office/drawing/2014/main" id="{999C705B-DCA7-4A4F-97B8-F1CB0C106272}"/>
              </a:ext>
            </a:extLst>
          </p:cNvPr>
          <p:cNvPicPr>
            <a:picLocks noChangeAspect="1"/>
          </p:cNvPicPr>
          <p:nvPr/>
        </p:nvPicPr>
        <p:blipFill rotWithShape="1">
          <a:blip r:embed="rId3"/>
          <a:srcRect l="2945" t="7997" b="39727"/>
          <a:stretch/>
        </p:blipFill>
        <p:spPr>
          <a:xfrm>
            <a:off x="6545179" y="2286000"/>
            <a:ext cx="5108962" cy="2286000"/>
          </a:xfrm>
          <a:prstGeom prst="rect">
            <a:avLst/>
          </a:prstGeom>
        </p:spPr>
      </p:pic>
    </p:spTree>
    <p:extLst>
      <p:ext uri="{BB962C8B-B14F-4D97-AF65-F5344CB8AC3E}">
        <p14:creationId xmlns:p14="http://schemas.microsoft.com/office/powerpoint/2010/main" val="206866785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86DADC0-C541-4988-80F3-94E964189C83}"/>
              </a:ext>
            </a:extLst>
          </p:cNvPr>
          <p:cNvSpPr>
            <a:spLocks noGrp="1"/>
          </p:cNvSpPr>
          <p:nvPr>
            <p:ph type="title"/>
          </p:nvPr>
        </p:nvSpPr>
        <p:spPr/>
        <p:txBody>
          <a:bodyPr/>
          <a:lstStyle/>
          <a:p>
            <a:r>
              <a:rPr lang="de-DE" err="1"/>
              <a:t>while</a:t>
            </a:r>
            <a:r>
              <a:rPr lang="de-DE"/>
              <a:t>-Schleife</a:t>
            </a:r>
          </a:p>
        </p:txBody>
      </p:sp>
      <p:sp>
        <p:nvSpPr>
          <p:cNvPr id="3" name="Inhaltsplatzhalter 2">
            <a:extLst>
              <a:ext uri="{FF2B5EF4-FFF2-40B4-BE49-F238E27FC236}">
                <a16:creationId xmlns:a16="http://schemas.microsoft.com/office/drawing/2014/main" id="{214F5C4A-8EB5-4892-983C-D7BBC5AD4175}"/>
              </a:ext>
            </a:extLst>
          </p:cNvPr>
          <p:cNvSpPr>
            <a:spLocks noGrp="1"/>
          </p:cNvSpPr>
          <p:nvPr>
            <p:ph idx="1"/>
          </p:nvPr>
        </p:nvSpPr>
        <p:spPr>
          <a:xfrm>
            <a:off x="838200" y="1825625"/>
            <a:ext cx="5257800" cy="4310480"/>
          </a:xfrm>
        </p:spPr>
        <p:txBody>
          <a:bodyPr>
            <a:normAutofit fontScale="92500" lnSpcReduction="20000"/>
          </a:bodyPr>
          <a:lstStyle/>
          <a:p>
            <a:pPr>
              <a:lnSpc>
                <a:spcPct val="110000"/>
              </a:lnSpc>
            </a:pPr>
            <a:r>
              <a:rPr lang="de-DE" b="1" err="1">
                <a:solidFill>
                  <a:schemeClr val="accent5"/>
                </a:solidFill>
              </a:rPr>
              <a:t>while</a:t>
            </a:r>
            <a:r>
              <a:rPr lang="de-DE"/>
              <a:t>-Schleife wiederholen Aktionen bis die übergebene Bedingung erfüllt ist</a:t>
            </a:r>
          </a:p>
          <a:p>
            <a:pPr>
              <a:lnSpc>
                <a:spcPct val="110000"/>
              </a:lnSpc>
            </a:pPr>
            <a:r>
              <a:rPr lang="de-DE"/>
              <a:t>Zu Beginn der Schleife wird die Bedingung geprüft</a:t>
            </a:r>
          </a:p>
          <a:p>
            <a:pPr>
              <a:lnSpc>
                <a:spcPct val="110000"/>
              </a:lnSpc>
            </a:pPr>
            <a:r>
              <a:rPr lang="de-DE"/>
              <a:t>Wenn diese wahr ist, wird die Aktion in der Schleife ausgeführt</a:t>
            </a:r>
          </a:p>
          <a:p>
            <a:pPr>
              <a:lnSpc>
                <a:spcPct val="110000"/>
              </a:lnSpc>
            </a:pPr>
            <a:r>
              <a:rPr lang="de-DE"/>
              <a:t>Danach wird die Bedingung erneut geprüft.</a:t>
            </a:r>
          </a:p>
        </p:txBody>
      </p:sp>
      <p:pic>
        <p:nvPicPr>
          <p:cNvPr id="5" name="Grafik 4">
            <a:extLst>
              <a:ext uri="{FF2B5EF4-FFF2-40B4-BE49-F238E27FC236}">
                <a16:creationId xmlns:a16="http://schemas.microsoft.com/office/drawing/2014/main" id="{6B9347E1-1317-4DD4-9536-E63BB8BC396E}"/>
              </a:ext>
            </a:extLst>
          </p:cNvPr>
          <p:cNvPicPr>
            <a:picLocks noChangeAspect="1"/>
          </p:cNvPicPr>
          <p:nvPr/>
        </p:nvPicPr>
        <p:blipFill>
          <a:blip r:embed="rId2"/>
          <a:stretch>
            <a:fillRect/>
          </a:stretch>
        </p:blipFill>
        <p:spPr>
          <a:xfrm>
            <a:off x="6096000" y="2375852"/>
            <a:ext cx="6082567" cy="2106295"/>
          </a:xfrm>
          <a:prstGeom prst="rect">
            <a:avLst/>
          </a:prstGeom>
        </p:spPr>
      </p:pic>
    </p:spTree>
    <p:extLst>
      <p:ext uri="{BB962C8B-B14F-4D97-AF65-F5344CB8AC3E}">
        <p14:creationId xmlns:p14="http://schemas.microsoft.com/office/powerpoint/2010/main" val="105262579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3B4C52EA-7974-41AF-9D2B-EF1AB51BB57F}"/>
              </a:ext>
            </a:extLst>
          </p:cNvPr>
          <p:cNvSpPr>
            <a:spLocks noGrp="1"/>
          </p:cNvSpPr>
          <p:nvPr>
            <p:ph type="title"/>
          </p:nvPr>
        </p:nvSpPr>
        <p:spPr/>
        <p:txBody>
          <a:bodyPr/>
          <a:lstStyle/>
          <a:p>
            <a:r>
              <a:rPr lang="de-DE"/>
              <a:t>5. Übungsaufgabe zu Schleifen</a:t>
            </a:r>
          </a:p>
        </p:txBody>
      </p:sp>
      <p:sp>
        <p:nvSpPr>
          <p:cNvPr id="5" name="Inhaltsplatzhalter 4">
            <a:extLst>
              <a:ext uri="{FF2B5EF4-FFF2-40B4-BE49-F238E27FC236}">
                <a16:creationId xmlns:a16="http://schemas.microsoft.com/office/drawing/2014/main" id="{8E5DB12F-A67C-44F2-A70C-6A4755776AAB}"/>
              </a:ext>
            </a:extLst>
          </p:cNvPr>
          <p:cNvSpPr>
            <a:spLocks noGrp="1"/>
          </p:cNvSpPr>
          <p:nvPr>
            <p:ph idx="1"/>
          </p:nvPr>
        </p:nvSpPr>
        <p:spPr>
          <a:xfrm>
            <a:off x="838199" y="1825625"/>
            <a:ext cx="6681538" cy="4351338"/>
          </a:xfrm>
        </p:spPr>
        <p:txBody>
          <a:bodyPr vert="horz" lIns="91440" tIns="45720" rIns="91440" bIns="45720" rtlCol="0" anchor="t">
            <a:normAutofit fontScale="85000" lnSpcReduction="10000"/>
          </a:bodyPr>
          <a:lstStyle/>
          <a:p>
            <a:pPr>
              <a:lnSpc>
                <a:spcPct val="120000"/>
              </a:lnSpc>
            </a:pPr>
            <a:r>
              <a:rPr lang="de-DE"/>
              <a:t>Der September hat  30 Tage.</a:t>
            </a:r>
          </a:p>
          <a:p>
            <a:pPr>
              <a:lnSpc>
                <a:spcPct val="120000"/>
              </a:lnSpc>
            </a:pPr>
            <a:r>
              <a:rPr lang="de-DE"/>
              <a:t>Das Murmeltier grüßt an geraden Tagen.</a:t>
            </a:r>
          </a:p>
          <a:p>
            <a:pPr>
              <a:lnSpc>
                <a:spcPct val="120000"/>
              </a:lnSpc>
            </a:pPr>
            <a:r>
              <a:rPr lang="de-DE"/>
              <a:t>Das Murmeltier grüßt immer Mittwochs egal ob es ein gerader oder ungerader Tag ist.</a:t>
            </a:r>
          </a:p>
          <a:p>
            <a:pPr>
              <a:lnSpc>
                <a:spcPct val="120000"/>
              </a:lnSpc>
            </a:pPr>
            <a:r>
              <a:rPr lang="de-DE"/>
              <a:t>An ungeraden Tagen grüßt das Murmeltier nicht.</a:t>
            </a:r>
          </a:p>
          <a:p>
            <a:pPr>
              <a:lnSpc>
                <a:spcPct val="120000"/>
              </a:lnSpc>
            </a:pPr>
            <a:r>
              <a:rPr lang="de-DE"/>
              <a:t>Wie oft grüßt das Murmeltier im September?</a:t>
            </a:r>
          </a:p>
        </p:txBody>
      </p:sp>
      <p:pic>
        <p:nvPicPr>
          <p:cNvPr id="7" name="Grafik 6">
            <a:extLst>
              <a:ext uri="{FF2B5EF4-FFF2-40B4-BE49-F238E27FC236}">
                <a16:creationId xmlns:a16="http://schemas.microsoft.com/office/drawing/2014/main" id="{4EB04EC2-E1AA-471C-BFA6-92ECFB9EC3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63625" y="1690688"/>
            <a:ext cx="2409639" cy="3183147"/>
          </a:xfrm>
          <a:prstGeom prst="rect">
            <a:avLst/>
          </a:prstGeom>
        </p:spPr>
      </p:pic>
      <p:sp>
        <p:nvSpPr>
          <p:cNvPr id="8" name="Textfeld 7">
            <a:extLst>
              <a:ext uri="{FF2B5EF4-FFF2-40B4-BE49-F238E27FC236}">
                <a16:creationId xmlns:a16="http://schemas.microsoft.com/office/drawing/2014/main" id="{EDAE9961-9374-443D-89D4-CDAF7BB7E138}"/>
              </a:ext>
            </a:extLst>
          </p:cNvPr>
          <p:cNvSpPr txBox="1"/>
          <p:nvPr/>
        </p:nvSpPr>
        <p:spPr>
          <a:xfrm rot="1894072">
            <a:off x="9376914" y="2147978"/>
            <a:ext cx="742511" cy="369332"/>
          </a:xfrm>
          <a:prstGeom prst="rect">
            <a:avLst/>
          </a:prstGeom>
          <a:noFill/>
        </p:spPr>
        <p:txBody>
          <a:bodyPr wrap="none" rtlCol="0">
            <a:spAutoFit/>
          </a:bodyPr>
          <a:lstStyle/>
          <a:p>
            <a:r>
              <a:rPr lang="de-DE"/>
              <a:t>Hallo!</a:t>
            </a:r>
          </a:p>
        </p:txBody>
      </p:sp>
    </p:spTree>
    <p:extLst>
      <p:ext uri="{BB962C8B-B14F-4D97-AF65-F5344CB8AC3E}">
        <p14:creationId xmlns:p14="http://schemas.microsoft.com/office/powerpoint/2010/main" val="165119942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Grafik 4">
            <a:extLst>
              <a:ext uri="{FF2B5EF4-FFF2-40B4-BE49-F238E27FC236}">
                <a16:creationId xmlns:a16="http://schemas.microsoft.com/office/drawing/2014/main" id="{7CB495CB-42A0-44EB-92E6-F89DA82D69C0}"/>
              </a:ext>
            </a:extLst>
          </p:cNvPr>
          <p:cNvPicPr>
            <a:picLocks noChangeAspect="1"/>
          </p:cNvPicPr>
          <p:nvPr/>
        </p:nvPicPr>
        <p:blipFill>
          <a:blip r:embed="rId2"/>
          <a:stretch>
            <a:fillRect/>
          </a:stretch>
        </p:blipFill>
        <p:spPr>
          <a:xfrm>
            <a:off x="271324" y="976505"/>
            <a:ext cx="11649351" cy="4904990"/>
          </a:xfrm>
          <a:prstGeom prst="rect">
            <a:avLst/>
          </a:prstGeom>
        </p:spPr>
      </p:pic>
    </p:spTree>
    <p:extLst>
      <p:ext uri="{BB962C8B-B14F-4D97-AF65-F5344CB8AC3E}">
        <p14:creationId xmlns:p14="http://schemas.microsoft.com/office/powerpoint/2010/main" val="281643927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A178AA1-19CF-43A8-B19F-4042B6282FE1}"/>
              </a:ext>
            </a:extLst>
          </p:cNvPr>
          <p:cNvSpPr>
            <a:spLocks noGrp="1"/>
          </p:cNvSpPr>
          <p:nvPr>
            <p:ph type="title"/>
          </p:nvPr>
        </p:nvSpPr>
        <p:spPr/>
        <p:txBody>
          <a:bodyPr>
            <a:normAutofit fontScale="90000"/>
          </a:bodyPr>
          <a:lstStyle/>
          <a:p>
            <a:r>
              <a:rPr lang="de-DE"/>
              <a:t>Listen auch bekannt als Arrays</a:t>
            </a:r>
          </a:p>
        </p:txBody>
      </p:sp>
      <p:sp>
        <p:nvSpPr>
          <p:cNvPr id="3" name="Textplatzhalter 2">
            <a:extLst>
              <a:ext uri="{FF2B5EF4-FFF2-40B4-BE49-F238E27FC236}">
                <a16:creationId xmlns:a16="http://schemas.microsoft.com/office/drawing/2014/main" id="{7D1F0636-7EF8-4D29-9C47-12E6EF0BAE0A}"/>
              </a:ext>
            </a:extLst>
          </p:cNvPr>
          <p:cNvSpPr>
            <a:spLocks noGrp="1"/>
          </p:cNvSpPr>
          <p:nvPr>
            <p:ph type="body" sz="quarter" idx="10"/>
          </p:nvPr>
        </p:nvSpPr>
        <p:spPr/>
        <p:txBody>
          <a:bodyPr/>
          <a:lstStyle/>
          <a:p>
            <a:r>
              <a:rPr lang="de-DE"/>
              <a:t>Mehrere Strings in einer Variablen</a:t>
            </a:r>
          </a:p>
        </p:txBody>
      </p:sp>
    </p:spTree>
    <p:extLst>
      <p:ext uri="{BB962C8B-B14F-4D97-AF65-F5344CB8AC3E}">
        <p14:creationId xmlns:p14="http://schemas.microsoft.com/office/powerpoint/2010/main" val="364825887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5B1D1404-BEBC-46F3-905A-4DAD9EBA1B87}"/>
              </a:ext>
            </a:extLst>
          </p:cNvPr>
          <p:cNvSpPr>
            <a:spLocks noGrp="1"/>
          </p:cNvSpPr>
          <p:nvPr>
            <p:ph type="title"/>
          </p:nvPr>
        </p:nvSpPr>
        <p:spPr/>
        <p:txBody>
          <a:bodyPr/>
          <a:lstStyle/>
          <a:p>
            <a:r>
              <a:rPr lang="de-DE"/>
              <a:t>Listen</a:t>
            </a:r>
          </a:p>
        </p:txBody>
      </p:sp>
      <p:sp>
        <p:nvSpPr>
          <p:cNvPr id="5" name="Inhaltsplatzhalter 4">
            <a:extLst>
              <a:ext uri="{FF2B5EF4-FFF2-40B4-BE49-F238E27FC236}">
                <a16:creationId xmlns:a16="http://schemas.microsoft.com/office/drawing/2014/main" id="{56B5855C-D00A-45FF-9F44-A8A3104011B7}"/>
              </a:ext>
            </a:extLst>
          </p:cNvPr>
          <p:cNvSpPr>
            <a:spLocks noGrp="1"/>
          </p:cNvSpPr>
          <p:nvPr>
            <p:ph idx="1"/>
          </p:nvPr>
        </p:nvSpPr>
        <p:spPr>
          <a:xfrm>
            <a:off x="838200" y="1825625"/>
            <a:ext cx="10515600" cy="4351338"/>
          </a:xfrm>
        </p:spPr>
        <p:txBody>
          <a:bodyPr>
            <a:normAutofit/>
          </a:bodyPr>
          <a:lstStyle/>
          <a:p>
            <a:r>
              <a:rPr lang="de-DE" sz="2200"/>
              <a:t>Ermöglichen es, mehrere Daten zusammen zu speichern.</a:t>
            </a:r>
          </a:p>
          <a:p>
            <a:r>
              <a:rPr lang="de-DE" sz="2200"/>
              <a:t>Enthalten Elemente, die in eckigen Klammern [  ] geschrieben und durch Kommata , getrennt werden.</a:t>
            </a:r>
          </a:p>
          <a:p>
            <a:r>
              <a:rPr lang="de-DE" sz="2200"/>
              <a:t>Gleiche Elemente können mehrfach vorkommen.</a:t>
            </a:r>
          </a:p>
          <a:p>
            <a:r>
              <a:rPr lang="de-DE" sz="2200"/>
              <a:t>Mit </a:t>
            </a:r>
            <a:r>
              <a:rPr lang="de-DE" sz="2200" err="1"/>
              <a:t>len</a:t>
            </a:r>
            <a:r>
              <a:rPr lang="de-DE" sz="2200"/>
              <a:t>() kann die Anzahl der Elemente der Liste zurückgegeben werden.</a:t>
            </a:r>
          </a:p>
          <a:p>
            <a:endParaRPr lang="de-DE"/>
          </a:p>
        </p:txBody>
      </p:sp>
      <p:pic>
        <p:nvPicPr>
          <p:cNvPr id="7" name="Grafik 6">
            <a:extLst>
              <a:ext uri="{FF2B5EF4-FFF2-40B4-BE49-F238E27FC236}">
                <a16:creationId xmlns:a16="http://schemas.microsoft.com/office/drawing/2014/main" id="{9BEB34B8-3FC1-4294-8F1D-8BE72F52B084}"/>
              </a:ext>
            </a:extLst>
          </p:cNvPr>
          <p:cNvPicPr>
            <a:picLocks noChangeAspect="1"/>
          </p:cNvPicPr>
          <p:nvPr/>
        </p:nvPicPr>
        <p:blipFill>
          <a:blip r:embed="rId3"/>
          <a:stretch>
            <a:fillRect/>
          </a:stretch>
        </p:blipFill>
        <p:spPr>
          <a:xfrm>
            <a:off x="838200" y="4407694"/>
            <a:ext cx="10715415" cy="1474946"/>
          </a:xfrm>
          <a:prstGeom prst="rect">
            <a:avLst/>
          </a:prstGeom>
        </p:spPr>
      </p:pic>
    </p:spTree>
    <p:extLst>
      <p:ext uri="{BB962C8B-B14F-4D97-AF65-F5344CB8AC3E}">
        <p14:creationId xmlns:p14="http://schemas.microsoft.com/office/powerpoint/2010/main" val="186496178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5B1D1404-BEBC-46F3-905A-4DAD9EBA1B87}"/>
              </a:ext>
            </a:extLst>
          </p:cNvPr>
          <p:cNvSpPr>
            <a:spLocks noGrp="1"/>
          </p:cNvSpPr>
          <p:nvPr>
            <p:ph type="title"/>
          </p:nvPr>
        </p:nvSpPr>
        <p:spPr/>
        <p:txBody>
          <a:bodyPr/>
          <a:lstStyle/>
          <a:p>
            <a:r>
              <a:rPr lang="de-DE"/>
              <a:t>Listen modifizieren</a:t>
            </a:r>
          </a:p>
        </p:txBody>
      </p:sp>
      <p:sp>
        <p:nvSpPr>
          <p:cNvPr id="5" name="Inhaltsplatzhalter 4">
            <a:extLst>
              <a:ext uri="{FF2B5EF4-FFF2-40B4-BE49-F238E27FC236}">
                <a16:creationId xmlns:a16="http://schemas.microsoft.com/office/drawing/2014/main" id="{56B5855C-D00A-45FF-9F44-A8A3104011B7}"/>
              </a:ext>
            </a:extLst>
          </p:cNvPr>
          <p:cNvSpPr>
            <a:spLocks noGrp="1"/>
          </p:cNvSpPr>
          <p:nvPr>
            <p:ph idx="1"/>
          </p:nvPr>
        </p:nvSpPr>
        <p:spPr>
          <a:xfrm>
            <a:off x="838200" y="1825625"/>
            <a:ext cx="10515600" cy="4351338"/>
          </a:xfrm>
        </p:spPr>
        <p:txBody>
          <a:bodyPr>
            <a:normAutofit/>
          </a:bodyPr>
          <a:lstStyle/>
          <a:p>
            <a:r>
              <a:rPr lang="de-DE" sz="2200"/>
              <a:t>Elemente einer Liste können überschrieben werden, nachdem über den Index auf sie zugegriffen wurde.</a:t>
            </a:r>
          </a:p>
          <a:p>
            <a:r>
              <a:rPr lang="de-DE" sz="2200"/>
              <a:t>Über den Index kann ein bestimmtes Element aus der Liste zurückgegeben werden. Der Index beginnt bei 0 und endet bei </a:t>
            </a:r>
            <a:r>
              <a:rPr lang="de-DE" sz="2200" err="1"/>
              <a:t>len</a:t>
            </a:r>
            <a:r>
              <a:rPr lang="de-DE" sz="2200"/>
              <a:t>(Liste) – 1.</a:t>
            </a:r>
            <a:endParaRPr lang="de-DE" sz="1050"/>
          </a:p>
          <a:p>
            <a:r>
              <a:rPr lang="de-DE" sz="2200"/>
              <a:t>Bei der negativen Indexierung werden die Elemente von hinten gezählt. Der Index startet bei -1 und läuft die Liste bis zum ersten Element ab.</a:t>
            </a:r>
          </a:p>
          <a:p>
            <a:r>
              <a:rPr lang="de-DE" sz="2200"/>
              <a:t>Bei einer doppelten Indexierung greift man auf den Buchstaben der an der entsprechenden Position steht zu.</a:t>
            </a:r>
          </a:p>
          <a:p>
            <a:pPr marL="0" indent="0">
              <a:buNone/>
            </a:pPr>
            <a:endParaRPr lang="de-DE" sz="1050"/>
          </a:p>
          <a:p>
            <a:endParaRPr lang="de-DE"/>
          </a:p>
        </p:txBody>
      </p:sp>
      <p:pic>
        <p:nvPicPr>
          <p:cNvPr id="2" name="Grafik 1">
            <a:extLst>
              <a:ext uri="{FF2B5EF4-FFF2-40B4-BE49-F238E27FC236}">
                <a16:creationId xmlns:a16="http://schemas.microsoft.com/office/drawing/2014/main" id="{E79297C3-9A1D-4449-B9A5-E8ED687FAB98}"/>
              </a:ext>
            </a:extLst>
          </p:cNvPr>
          <p:cNvPicPr>
            <a:picLocks noChangeAspect="1"/>
          </p:cNvPicPr>
          <p:nvPr/>
        </p:nvPicPr>
        <p:blipFill>
          <a:blip r:embed="rId2"/>
          <a:stretch>
            <a:fillRect/>
          </a:stretch>
        </p:blipFill>
        <p:spPr>
          <a:xfrm>
            <a:off x="1584140" y="4674639"/>
            <a:ext cx="9023719" cy="1838556"/>
          </a:xfrm>
          <a:prstGeom prst="rect">
            <a:avLst/>
          </a:prstGeom>
        </p:spPr>
      </p:pic>
    </p:spTree>
    <p:extLst>
      <p:ext uri="{BB962C8B-B14F-4D97-AF65-F5344CB8AC3E}">
        <p14:creationId xmlns:p14="http://schemas.microsoft.com/office/powerpoint/2010/main" val="427219253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5B1D1404-BEBC-46F3-905A-4DAD9EBA1B87}"/>
              </a:ext>
            </a:extLst>
          </p:cNvPr>
          <p:cNvSpPr>
            <a:spLocks noGrp="1"/>
          </p:cNvSpPr>
          <p:nvPr>
            <p:ph type="title"/>
          </p:nvPr>
        </p:nvSpPr>
        <p:spPr/>
        <p:txBody>
          <a:bodyPr/>
          <a:lstStyle/>
          <a:p>
            <a:r>
              <a:rPr lang="de-DE"/>
              <a:t>Listen kombinieren</a:t>
            </a:r>
          </a:p>
        </p:txBody>
      </p:sp>
      <p:sp>
        <p:nvSpPr>
          <p:cNvPr id="5" name="Inhaltsplatzhalter 4">
            <a:extLst>
              <a:ext uri="{FF2B5EF4-FFF2-40B4-BE49-F238E27FC236}">
                <a16:creationId xmlns:a16="http://schemas.microsoft.com/office/drawing/2014/main" id="{56B5855C-D00A-45FF-9F44-A8A3104011B7}"/>
              </a:ext>
            </a:extLst>
          </p:cNvPr>
          <p:cNvSpPr>
            <a:spLocks noGrp="1"/>
          </p:cNvSpPr>
          <p:nvPr>
            <p:ph idx="1"/>
          </p:nvPr>
        </p:nvSpPr>
        <p:spPr>
          <a:xfrm>
            <a:off x="838200" y="1825625"/>
            <a:ext cx="10515600" cy="4351338"/>
          </a:xfrm>
        </p:spPr>
        <p:txBody>
          <a:bodyPr>
            <a:normAutofit/>
          </a:bodyPr>
          <a:lstStyle/>
          <a:p>
            <a:r>
              <a:rPr lang="de-DE" sz="2200"/>
              <a:t>Listen können mit + kombiniert und mit * wiederholt werden.</a:t>
            </a:r>
          </a:p>
          <a:p>
            <a:pPr marL="0" indent="0">
              <a:buNone/>
            </a:pPr>
            <a:endParaRPr lang="de-DE" sz="1050"/>
          </a:p>
          <a:p>
            <a:endParaRPr lang="de-DE"/>
          </a:p>
        </p:txBody>
      </p:sp>
      <p:pic>
        <p:nvPicPr>
          <p:cNvPr id="3" name="Grafik 2">
            <a:extLst>
              <a:ext uri="{FF2B5EF4-FFF2-40B4-BE49-F238E27FC236}">
                <a16:creationId xmlns:a16="http://schemas.microsoft.com/office/drawing/2014/main" id="{A834167C-FCFD-423F-9818-958F1AB079F5}"/>
              </a:ext>
            </a:extLst>
          </p:cNvPr>
          <p:cNvPicPr>
            <a:picLocks noChangeAspect="1"/>
          </p:cNvPicPr>
          <p:nvPr/>
        </p:nvPicPr>
        <p:blipFill>
          <a:blip r:embed="rId2"/>
          <a:stretch>
            <a:fillRect/>
          </a:stretch>
        </p:blipFill>
        <p:spPr>
          <a:xfrm>
            <a:off x="831346" y="2600209"/>
            <a:ext cx="10565812" cy="2723631"/>
          </a:xfrm>
          <a:prstGeom prst="rect">
            <a:avLst/>
          </a:prstGeom>
        </p:spPr>
      </p:pic>
    </p:spTree>
    <p:extLst>
      <p:ext uri="{BB962C8B-B14F-4D97-AF65-F5344CB8AC3E}">
        <p14:creationId xmlns:p14="http://schemas.microsoft.com/office/powerpoint/2010/main" val="395868142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D07DF32-7AA6-4CD7-BC0E-2DE040D1DCBF}"/>
              </a:ext>
            </a:extLst>
          </p:cNvPr>
          <p:cNvSpPr>
            <a:spLocks noGrp="1"/>
          </p:cNvSpPr>
          <p:nvPr>
            <p:ph type="title"/>
          </p:nvPr>
        </p:nvSpPr>
        <p:spPr/>
        <p:txBody>
          <a:bodyPr/>
          <a:lstStyle/>
          <a:p>
            <a:r>
              <a:rPr lang="de-DE"/>
              <a:t>Elemente in eine Liste hinzufügen</a:t>
            </a:r>
          </a:p>
        </p:txBody>
      </p:sp>
      <p:sp>
        <p:nvSpPr>
          <p:cNvPr id="3" name="Inhaltsplatzhalter 2">
            <a:extLst>
              <a:ext uri="{FF2B5EF4-FFF2-40B4-BE49-F238E27FC236}">
                <a16:creationId xmlns:a16="http://schemas.microsoft.com/office/drawing/2014/main" id="{BD4052EA-6EC8-4DEC-8081-99BBD074C4E5}"/>
              </a:ext>
            </a:extLst>
          </p:cNvPr>
          <p:cNvSpPr>
            <a:spLocks noGrp="1"/>
          </p:cNvSpPr>
          <p:nvPr>
            <p:ph idx="1"/>
          </p:nvPr>
        </p:nvSpPr>
        <p:spPr>
          <a:xfrm>
            <a:off x="838200" y="1825625"/>
            <a:ext cx="5257800" cy="4351338"/>
          </a:xfrm>
        </p:spPr>
        <p:txBody>
          <a:bodyPr/>
          <a:lstStyle/>
          <a:p>
            <a:pPr marL="0" indent="0">
              <a:buNone/>
            </a:pPr>
            <a:r>
              <a:rPr lang="de-DE" b="1"/>
              <a:t>append()</a:t>
            </a:r>
          </a:p>
          <a:p>
            <a:r>
              <a:rPr lang="de-DE"/>
              <a:t>Bedeutet „anhängen“</a:t>
            </a:r>
          </a:p>
          <a:p>
            <a:r>
              <a:rPr lang="de-DE"/>
              <a:t>Ein neues Element wird an das Ende der Liste angehängt.</a:t>
            </a:r>
          </a:p>
        </p:txBody>
      </p:sp>
      <p:pic>
        <p:nvPicPr>
          <p:cNvPr id="4" name="Grafik 3">
            <a:extLst>
              <a:ext uri="{FF2B5EF4-FFF2-40B4-BE49-F238E27FC236}">
                <a16:creationId xmlns:a16="http://schemas.microsoft.com/office/drawing/2014/main" id="{939AF769-5096-4242-BB75-5D69E11A1CF3}"/>
              </a:ext>
            </a:extLst>
          </p:cNvPr>
          <p:cNvPicPr>
            <a:picLocks noChangeAspect="1"/>
          </p:cNvPicPr>
          <p:nvPr/>
        </p:nvPicPr>
        <p:blipFill>
          <a:blip r:embed="rId2"/>
          <a:stretch>
            <a:fillRect/>
          </a:stretch>
        </p:blipFill>
        <p:spPr>
          <a:xfrm>
            <a:off x="6096000" y="2227838"/>
            <a:ext cx="5182544" cy="1201162"/>
          </a:xfrm>
          <a:prstGeom prst="rect">
            <a:avLst/>
          </a:prstGeom>
        </p:spPr>
      </p:pic>
    </p:spTree>
    <p:extLst>
      <p:ext uri="{BB962C8B-B14F-4D97-AF65-F5344CB8AC3E}">
        <p14:creationId xmlns:p14="http://schemas.microsoft.com/office/powerpoint/2010/main" val="52539782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D07DF32-7AA6-4CD7-BC0E-2DE040D1DCBF}"/>
              </a:ext>
            </a:extLst>
          </p:cNvPr>
          <p:cNvSpPr>
            <a:spLocks noGrp="1"/>
          </p:cNvSpPr>
          <p:nvPr>
            <p:ph type="title"/>
          </p:nvPr>
        </p:nvSpPr>
        <p:spPr/>
        <p:txBody>
          <a:bodyPr/>
          <a:lstStyle/>
          <a:p>
            <a:r>
              <a:rPr lang="de-DE"/>
              <a:t>Elemente aus einer Liste entfernen</a:t>
            </a:r>
          </a:p>
        </p:txBody>
      </p:sp>
      <p:sp>
        <p:nvSpPr>
          <p:cNvPr id="3" name="Inhaltsplatzhalter 2">
            <a:extLst>
              <a:ext uri="{FF2B5EF4-FFF2-40B4-BE49-F238E27FC236}">
                <a16:creationId xmlns:a16="http://schemas.microsoft.com/office/drawing/2014/main" id="{BD4052EA-6EC8-4DEC-8081-99BBD074C4E5}"/>
              </a:ext>
            </a:extLst>
          </p:cNvPr>
          <p:cNvSpPr>
            <a:spLocks noGrp="1"/>
          </p:cNvSpPr>
          <p:nvPr>
            <p:ph idx="1"/>
          </p:nvPr>
        </p:nvSpPr>
        <p:spPr>
          <a:xfrm>
            <a:off x="838200" y="1825625"/>
            <a:ext cx="5257800" cy="4351338"/>
          </a:xfrm>
        </p:spPr>
        <p:txBody>
          <a:bodyPr>
            <a:normAutofit fontScale="85000" lnSpcReduction="20000"/>
          </a:bodyPr>
          <a:lstStyle/>
          <a:p>
            <a:pPr marL="0" indent="0">
              <a:buNone/>
            </a:pPr>
            <a:r>
              <a:rPr lang="de-DE" b="1" err="1"/>
              <a:t>pop</a:t>
            </a:r>
            <a:r>
              <a:rPr lang="de-DE" b="1"/>
              <a:t>()</a:t>
            </a:r>
          </a:p>
          <a:p>
            <a:r>
              <a:rPr lang="de-DE"/>
              <a:t>Entfernt ein Element aus einer Liste. Wird kein Index angegeben, wird das letzte Element aus der Liste gelöscht. (Index = -1)</a:t>
            </a:r>
          </a:p>
          <a:p>
            <a:pPr marL="0" indent="0">
              <a:buNone/>
            </a:pPr>
            <a:endParaRPr lang="de-DE" b="1"/>
          </a:p>
          <a:p>
            <a:pPr marL="0" indent="0">
              <a:buNone/>
            </a:pPr>
            <a:r>
              <a:rPr lang="de-DE" b="1" err="1"/>
              <a:t>pop</a:t>
            </a:r>
            <a:r>
              <a:rPr lang="de-DE" b="1"/>
              <a:t>(</a:t>
            </a:r>
            <a:r>
              <a:rPr lang="de-DE" b="1" err="1"/>
              <a:t>index</a:t>
            </a:r>
            <a:r>
              <a:rPr lang="de-DE" b="1"/>
              <a:t>)</a:t>
            </a:r>
          </a:p>
          <a:p>
            <a:r>
              <a:rPr lang="de-DE"/>
              <a:t>Es wird das Element mit dem entsprechendem Index entfernt. Alle anderen Elemente rücken in ihrer Indexierung auf, sodass keine Lücke entsteht.</a:t>
            </a:r>
          </a:p>
        </p:txBody>
      </p:sp>
      <p:pic>
        <p:nvPicPr>
          <p:cNvPr id="5" name="Grafik 4">
            <a:extLst>
              <a:ext uri="{FF2B5EF4-FFF2-40B4-BE49-F238E27FC236}">
                <a16:creationId xmlns:a16="http://schemas.microsoft.com/office/drawing/2014/main" id="{CEAE1E88-4AAA-42E3-B75A-BA4C0B28AFAB}"/>
              </a:ext>
            </a:extLst>
          </p:cNvPr>
          <p:cNvPicPr>
            <a:picLocks noChangeAspect="1"/>
          </p:cNvPicPr>
          <p:nvPr/>
        </p:nvPicPr>
        <p:blipFill>
          <a:blip r:embed="rId2"/>
          <a:stretch>
            <a:fillRect/>
          </a:stretch>
        </p:blipFill>
        <p:spPr>
          <a:xfrm>
            <a:off x="6524017" y="2886997"/>
            <a:ext cx="5263444" cy="1084005"/>
          </a:xfrm>
          <a:prstGeom prst="rect">
            <a:avLst/>
          </a:prstGeom>
        </p:spPr>
      </p:pic>
    </p:spTree>
    <p:extLst>
      <p:ext uri="{BB962C8B-B14F-4D97-AF65-F5344CB8AC3E}">
        <p14:creationId xmlns:p14="http://schemas.microsoft.com/office/powerpoint/2010/main" val="12632911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nhaltsplatzhalter 21">
            <a:extLst>
              <a:ext uri="{FF2B5EF4-FFF2-40B4-BE49-F238E27FC236}">
                <a16:creationId xmlns:a16="http://schemas.microsoft.com/office/drawing/2014/main" id="{AF5817D8-AF90-476F-835B-7CA9B9C48B1E}"/>
              </a:ext>
            </a:extLst>
          </p:cNvPr>
          <p:cNvPicPr>
            <a:picLocks noChangeAspect="1"/>
          </p:cNvPicPr>
          <p:nvPr/>
        </p:nvPicPr>
        <p:blipFill rotWithShape="1">
          <a:blip r:embed="rId3"/>
          <a:srcRect r="5432" b="5432"/>
          <a:stretch/>
        </p:blipFill>
        <p:spPr>
          <a:xfrm>
            <a:off x="-1" y="0"/>
            <a:ext cx="12192001" cy="6858000"/>
          </a:xfrm>
          <a:prstGeom prst="rect">
            <a:avLst/>
          </a:prstGeom>
        </p:spPr>
      </p:pic>
    </p:spTree>
    <p:extLst>
      <p:ext uri="{BB962C8B-B14F-4D97-AF65-F5344CB8AC3E}">
        <p14:creationId xmlns:p14="http://schemas.microsoft.com/office/powerpoint/2010/main" val="162234149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D07DF32-7AA6-4CD7-BC0E-2DE040D1DCBF}"/>
              </a:ext>
            </a:extLst>
          </p:cNvPr>
          <p:cNvSpPr>
            <a:spLocks noGrp="1"/>
          </p:cNvSpPr>
          <p:nvPr>
            <p:ph type="title"/>
          </p:nvPr>
        </p:nvSpPr>
        <p:spPr/>
        <p:txBody>
          <a:bodyPr/>
          <a:lstStyle/>
          <a:p>
            <a:r>
              <a:rPr lang="de-DE"/>
              <a:t>Datentypen in Listen</a:t>
            </a:r>
          </a:p>
        </p:txBody>
      </p:sp>
      <p:sp>
        <p:nvSpPr>
          <p:cNvPr id="3" name="Inhaltsplatzhalter 2">
            <a:extLst>
              <a:ext uri="{FF2B5EF4-FFF2-40B4-BE49-F238E27FC236}">
                <a16:creationId xmlns:a16="http://schemas.microsoft.com/office/drawing/2014/main" id="{BD4052EA-6EC8-4DEC-8081-99BBD074C4E5}"/>
              </a:ext>
            </a:extLst>
          </p:cNvPr>
          <p:cNvSpPr>
            <a:spLocks noGrp="1"/>
          </p:cNvSpPr>
          <p:nvPr>
            <p:ph idx="1"/>
          </p:nvPr>
        </p:nvSpPr>
        <p:spPr>
          <a:xfrm>
            <a:off x="838200" y="1825625"/>
            <a:ext cx="10515600" cy="4351338"/>
          </a:xfrm>
        </p:spPr>
        <p:txBody>
          <a:bodyPr>
            <a:normAutofit/>
          </a:bodyPr>
          <a:lstStyle/>
          <a:p>
            <a:pPr marL="0" indent="0">
              <a:buNone/>
            </a:pPr>
            <a:r>
              <a:rPr lang="de-DE" b="1"/>
              <a:t>Datentypen</a:t>
            </a:r>
          </a:p>
          <a:p>
            <a:r>
              <a:rPr lang="de-DE"/>
              <a:t>Elemente einer Liste können verschiedene Datentypen besitzen.</a:t>
            </a:r>
          </a:p>
          <a:p>
            <a:pPr marL="0" indent="0">
              <a:buNone/>
            </a:pPr>
            <a:endParaRPr lang="de-DE" b="1"/>
          </a:p>
        </p:txBody>
      </p:sp>
      <p:pic>
        <p:nvPicPr>
          <p:cNvPr id="4" name="Grafik 3">
            <a:extLst>
              <a:ext uri="{FF2B5EF4-FFF2-40B4-BE49-F238E27FC236}">
                <a16:creationId xmlns:a16="http://schemas.microsoft.com/office/drawing/2014/main" id="{4B212B45-CA5F-4BBB-990E-3D2FB7791013}"/>
              </a:ext>
            </a:extLst>
          </p:cNvPr>
          <p:cNvPicPr>
            <a:picLocks noChangeAspect="1"/>
          </p:cNvPicPr>
          <p:nvPr/>
        </p:nvPicPr>
        <p:blipFill>
          <a:blip r:embed="rId2"/>
          <a:stretch>
            <a:fillRect/>
          </a:stretch>
        </p:blipFill>
        <p:spPr>
          <a:xfrm>
            <a:off x="2720736" y="3001132"/>
            <a:ext cx="6750528" cy="3310768"/>
          </a:xfrm>
          <a:prstGeom prst="rect">
            <a:avLst/>
          </a:prstGeom>
        </p:spPr>
      </p:pic>
    </p:spTree>
    <p:extLst>
      <p:ext uri="{BB962C8B-B14F-4D97-AF65-F5344CB8AC3E}">
        <p14:creationId xmlns:p14="http://schemas.microsoft.com/office/powerpoint/2010/main" val="172734839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D07DF32-7AA6-4CD7-BC0E-2DE040D1DCBF}"/>
              </a:ext>
            </a:extLst>
          </p:cNvPr>
          <p:cNvSpPr>
            <a:spLocks noGrp="1"/>
          </p:cNvSpPr>
          <p:nvPr>
            <p:ph type="title"/>
          </p:nvPr>
        </p:nvSpPr>
        <p:spPr/>
        <p:txBody>
          <a:bodyPr/>
          <a:lstStyle/>
          <a:p>
            <a:r>
              <a:rPr lang="de-DE"/>
              <a:t>Verschachtelte Listen</a:t>
            </a:r>
          </a:p>
        </p:txBody>
      </p:sp>
      <p:sp>
        <p:nvSpPr>
          <p:cNvPr id="3" name="Inhaltsplatzhalter 2">
            <a:extLst>
              <a:ext uri="{FF2B5EF4-FFF2-40B4-BE49-F238E27FC236}">
                <a16:creationId xmlns:a16="http://schemas.microsoft.com/office/drawing/2014/main" id="{BD4052EA-6EC8-4DEC-8081-99BBD074C4E5}"/>
              </a:ext>
            </a:extLst>
          </p:cNvPr>
          <p:cNvSpPr>
            <a:spLocks noGrp="1"/>
          </p:cNvSpPr>
          <p:nvPr>
            <p:ph idx="1"/>
          </p:nvPr>
        </p:nvSpPr>
        <p:spPr>
          <a:xfrm>
            <a:off x="838200" y="1825625"/>
            <a:ext cx="10515600" cy="4351338"/>
          </a:xfrm>
        </p:spPr>
        <p:txBody>
          <a:bodyPr>
            <a:normAutofit/>
          </a:bodyPr>
          <a:lstStyle/>
          <a:p>
            <a:pPr marL="0" indent="0">
              <a:buNone/>
            </a:pPr>
            <a:r>
              <a:rPr lang="de-DE" b="1"/>
              <a:t>Datentypen</a:t>
            </a:r>
          </a:p>
          <a:p>
            <a:r>
              <a:rPr lang="de-DE"/>
              <a:t>Eine Liste kann eine andere Liste als Element haben.</a:t>
            </a:r>
          </a:p>
          <a:p>
            <a:r>
              <a:rPr lang="de-DE"/>
              <a:t>Der Zugriff erfolgt über die „verschachtelte Indexierung“</a:t>
            </a:r>
          </a:p>
          <a:p>
            <a:pPr marL="0" indent="0">
              <a:buNone/>
            </a:pPr>
            <a:endParaRPr lang="de-DE" b="1"/>
          </a:p>
        </p:txBody>
      </p:sp>
      <p:pic>
        <p:nvPicPr>
          <p:cNvPr id="4" name="Grafik 3">
            <a:extLst>
              <a:ext uri="{FF2B5EF4-FFF2-40B4-BE49-F238E27FC236}">
                <a16:creationId xmlns:a16="http://schemas.microsoft.com/office/drawing/2014/main" id="{BD877357-E08A-4908-B835-357A58FB1EEA}"/>
              </a:ext>
            </a:extLst>
          </p:cNvPr>
          <p:cNvPicPr>
            <a:picLocks noChangeAspect="1"/>
          </p:cNvPicPr>
          <p:nvPr/>
        </p:nvPicPr>
        <p:blipFill>
          <a:blip r:embed="rId2"/>
          <a:stretch>
            <a:fillRect/>
          </a:stretch>
        </p:blipFill>
        <p:spPr>
          <a:xfrm>
            <a:off x="1960788" y="4001294"/>
            <a:ext cx="8270424" cy="1657728"/>
          </a:xfrm>
          <a:prstGeom prst="rect">
            <a:avLst/>
          </a:prstGeom>
        </p:spPr>
      </p:pic>
    </p:spTree>
    <p:extLst>
      <p:ext uri="{BB962C8B-B14F-4D97-AF65-F5344CB8AC3E}">
        <p14:creationId xmlns:p14="http://schemas.microsoft.com/office/powerpoint/2010/main" val="354033184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496983E-BBD1-40B9-A610-EF1A2AE02DC1}"/>
              </a:ext>
            </a:extLst>
          </p:cNvPr>
          <p:cNvSpPr>
            <a:spLocks noGrp="1"/>
          </p:cNvSpPr>
          <p:nvPr>
            <p:ph type="title"/>
          </p:nvPr>
        </p:nvSpPr>
        <p:spPr/>
        <p:txBody>
          <a:bodyPr/>
          <a:lstStyle/>
          <a:p>
            <a:r>
              <a:rPr lang="de-DE"/>
              <a:t>Entnehmen von Elementen</a:t>
            </a:r>
          </a:p>
        </p:txBody>
      </p:sp>
      <p:sp>
        <p:nvSpPr>
          <p:cNvPr id="3" name="Inhaltsplatzhalter 2">
            <a:extLst>
              <a:ext uri="{FF2B5EF4-FFF2-40B4-BE49-F238E27FC236}">
                <a16:creationId xmlns:a16="http://schemas.microsoft.com/office/drawing/2014/main" id="{1A8662E5-6C1B-414A-B217-B6AFB42F4183}"/>
              </a:ext>
            </a:extLst>
          </p:cNvPr>
          <p:cNvSpPr>
            <a:spLocks noGrp="1"/>
          </p:cNvSpPr>
          <p:nvPr>
            <p:ph idx="1"/>
          </p:nvPr>
        </p:nvSpPr>
        <p:spPr/>
        <p:txBody>
          <a:bodyPr>
            <a:normAutofit/>
          </a:bodyPr>
          <a:lstStyle/>
          <a:p>
            <a:pPr marL="0" indent="0">
              <a:buNone/>
            </a:pPr>
            <a:r>
              <a:rPr lang="de-DE" sz="2400" b="1" err="1"/>
              <a:t>Slicing</a:t>
            </a:r>
            <a:endParaRPr lang="de-DE" sz="2400" b="1"/>
          </a:p>
          <a:p>
            <a:r>
              <a:rPr lang="de-DE" sz="2400"/>
              <a:t>Bedeutet „aufschneiden“</a:t>
            </a:r>
          </a:p>
          <a:p>
            <a:r>
              <a:rPr lang="de-DE" sz="2400"/>
              <a:t>Liste[&lt;Startindex&gt; : &lt;</a:t>
            </a:r>
            <a:r>
              <a:rPr lang="de-DE" sz="2400" err="1"/>
              <a:t>Endindex</a:t>
            </a:r>
            <a:r>
              <a:rPr lang="de-DE" sz="2400"/>
              <a:t>&gt;], wobei das Element am Startindex eingeschlossen und am </a:t>
            </a:r>
            <a:r>
              <a:rPr lang="de-DE" sz="2400" err="1"/>
              <a:t>Endindex</a:t>
            </a:r>
            <a:r>
              <a:rPr lang="de-DE" sz="2400"/>
              <a:t> ausgeschlossen ist.</a:t>
            </a:r>
          </a:p>
          <a:p>
            <a:r>
              <a:rPr lang="de-DE" sz="2400"/>
              <a:t>Nur wenn gewünschte Werte für Startindex und </a:t>
            </a:r>
            <a:r>
              <a:rPr lang="de-DE" sz="2400" err="1"/>
              <a:t>Endindex</a:t>
            </a:r>
            <a:r>
              <a:rPr lang="de-DE" sz="2400"/>
              <a:t> von den Standardwerten abweichen, müssen sie mit angegeben werden.</a:t>
            </a:r>
          </a:p>
        </p:txBody>
      </p:sp>
      <p:pic>
        <p:nvPicPr>
          <p:cNvPr id="5" name="Grafik 4">
            <a:extLst>
              <a:ext uri="{FF2B5EF4-FFF2-40B4-BE49-F238E27FC236}">
                <a16:creationId xmlns:a16="http://schemas.microsoft.com/office/drawing/2014/main" id="{FEE379FF-414D-43A7-BB70-A40D108B0E0A}"/>
              </a:ext>
            </a:extLst>
          </p:cNvPr>
          <p:cNvPicPr>
            <a:picLocks noChangeAspect="1"/>
          </p:cNvPicPr>
          <p:nvPr/>
        </p:nvPicPr>
        <p:blipFill>
          <a:blip r:embed="rId2"/>
          <a:stretch>
            <a:fillRect/>
          </a:stretch>
        </p:blipFill>
        <p:spPr>
          <a:xfrm>
            <a:off x="1087147" y="4757994"/>
            <a:ext cx="10017705" cy="1277045"/>
          </a:xfrm>
          <a:prstGeom prst="rect">
            <a:avLst/>
          </a:prstGeom>
        </p:spPr>
      </p:pic>
    </p:spTree>
    <p:extLst>
      <p:ext uri="{BB962C8B-B14F-4D97-AF65-F5344CB8AC3E}">
        <p14:creationId xmlns:p14="http://schemas.microsoft.com/office/powerpoint/2010/main" val="9247876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5915EDD-75E5-4217-933D-830DC23A20E7}"/>
              </a:ext>
            </a:extLst>
          </p:cNvPr>
          <p:cNvSpPr>
            <a:spLocks noGrp="1"/>
          </p:cNvSpPr>
          <p:nvPr>
            <p:ph type="title"/>
          </p:nvPr>
        </p:nvSpPr>
        <p:spPr/>
        <p:txBody>
          <a:bodyPr/>
          <a:lstStyle/>
          <a:p>
            <a:r>
              <a:rPr lang="de-DE"/>
              <a:t>Listen und Zeichenketten</a:t>
            </a:r>
          </a:p>
        </p:txBody>
      </p:sp>
      <p:sp>
        <p:nvSpPr>
          <p:cNvPr id="3" name="Inhaltsplatzhalter 2">
            <a:extLst>
              <a:ext uri="{FF2B5EF4-FFF2-40B4-BE49-F238E27FC236}">
                <a16:creationId xmlns:a16="http://schemas.microsoft.com/office/drawing/2014/main" id="{5C90F56D-0733-467A-B29F-575A28E9A051}"/>
              </a:ext>
            </a:extLst>
          </p:cNvPr>
          <p:cNvSpPr>
            <a:spLocks noGrp="1"/>
          </p:cNvSpPr>
          <p:nvPr>
            <p:ph idx="1"/>
          </p:nvPr>
        </p:nvSpPr>
        <p:spPr>
          <a:xfrm>
            <a:off x="838200" y="1825625"/>
            <a:ext cx="10703560" cy="4351338"/>
          </a:xfrm>
        </p:spPr>
        <p:txBody>
          <a:bodyPr>
            <a:normAutofit/>
          </a:bodyPr>
          <a:lstStyle/>
          <a:p>
            <a:pPr marL="0" indent="0">
              <a:buNone/>
            </a:pPr>
            <a:r>
              <a:rPr lang="de-DE" sz="2400" b="1"/>
              <a:t>Split()</a:t>
            </a:r>
          </a:p>
          <a:p>
            <a:r>
              <a:rPr lang="de-DE" sz="2400"/>
              <a:t>Teilt eine Zeichenkette in einzelne Wörter auf und gibt eine Liste zurück</a:t>
            </a:r>
          </a:p>
          <a:p>
            <a:pPr marL="0" indent="0">
              <a:buNone/>
            </a:pPr>
            <a:endParaRPr lang="de-DE" sz="100" b="1"/>
          </a:p>
          <a:p>
            <a:pPr marL="0" indent="0">
              <a:buNone/>
            </a:pPr>
            <a:r>
              <a:rPr lang="de-DE" sz="2400" b="1" err="1"/>
              <a:t>Join</a:t>
            </a:r>
            <a:r>
              <a:rPr lang="de-DE" sz="2400" b="1"/>
              <a:t>()</a:t>
            </a:r>
          </a:p>
          <a:p>
            <a:r>
              <a:rPr lang="de-DE" sz="2400"/>
              <a:t>Fügt eine Liste von Strings zu einem ganzen String zusammen.</a:t>
            </a:r>
          </a:p>
          <a:p>
            <a:r>
              <a:rPr lang="de-DE" sz="2400"/>
              <a:t>Der String wird aufgerufen, der Trennzeichen enthalten kann.</a:t>
            </a:r>
          </a:p>
        </p:txBody>
      </p:sp>
      <p:pic>
        <p:nvPicPr>
          <p:cNvPr id="4" name="Grafik 3">
            <a:extLst>
              <a:ext uri="{FF2B5EF4-FFF2-40B4-BE49-F238E27FC236}">
                <a16:creationId xmlns:a16="http://schemas.microsoft.com/office/drawing/2014/main" id="{13527B39-A6C1-4596-9ADC-1329409D09F7}"/>
              </a:ext>
            </a:extLst>
          </p:cNvPr>
          <p:cNvPicPr>
            <a:picLocks noChangeAspect="1"/>
          </p:cNvPicPr>
          <p:nvPr/>
        </p:nvPicPr>
        <p:blipFill>
          <a:blip r:embed="rId2"/>
          <a:stretch>
            <a:fillRect/>
          </a:stretch>
        </p:blipFill>
        <p:spPr>
          <a:xfrm>
            <a:off x="1904715" y="4544061"/>
            <a:ext cx="8382570" cy="1948814"/>
          </a:xfrm>
          <a:prstGeom prst="rect">
            <a:avLst/>
          </a:prstGeom>
        </p:spPr>
      </p:pic>
    </p:spTree>
    <p:extLst>
      <p:ext uri="{BB962C8B-B14F-4D97-AF65-F5344CB8AC3E}">
        <p14:creationId xmlns:p14="http://schemas.microsoft.com/office/powerpoint/2010/main" val="146802349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7BE7CBA-6203-4431-AEDE-8B8C5B10892F}"/>
              </a:ext>
            </a:extLst>
          </p:cNvPr>
          <p:cNvSpPr>
            <a:spLocks noGrp="1"/>
          </p:cNvSpPr>
          <p:nvPr>
            <p:ph type="title"/>
          </p:nvPr>
        </p:nvSpPr>
        <p:spPr/>
        <p:txBody>
          <a:bodyPr/>
          <a:lstStyle/>
          <a:p>
            <a:r>
              <a:rPr lang="de-DE"/>
              <a:t>Iterieren über Listen</a:t>
            </a:r>
          </a:p>
        </p:txBody>
      </p:sp>
      <p:sp>
        <p:nvSpPr>
          <p:cNvPr id="3" name="Inhaltsplatzhalter 2">
            <a:extLst>
              <a:ext uri="{FF2B5EF4-FFF2-40B4-BE49-F238E27FC236}">
                <a16:creationId xmlns:a16="http://schemas.microsoft.com/office/drawing/2014/main" id="{45DE9D59-14C3-41C4-891F-13561137E6BD}"/>
              </a:ext>
            </a:extLst>
          </p:cNvPr>
          <p:cNvSpPr>
            <a:spLocks noGrp="1"/>
          </p:cNvSpPr>
          <p:nvPr>
            <p:ph idx="1"/>
          </p:nvPr>
        </p:nvSpPr>
        <p:spPr/>
        <p:txBody>
          <a:bodyPr vert="horz" lIns="91440" tIns="45720" rIns="91440" bIns="45720" rtlCol="0" anchor="t">
            <a:normAutofit/>
          </a:bodyPr>
          <a:lstStyle/>
          <a:p>
            <a:pPr marL="0" indent="0">
              <a:buNone/>
            </a:pPr>
            <a:r>
              <a:rPr lang="de-DE" sz="2400" b="1"/>
              <a:t>For-Schleife</a:t>
            </a:r>
          </a:p>
          <a:p>
            <a:r>
              <a:rPr lang="de-DE" sz="2400"/>
              <a:t>Iteriert über Elemente der Liste</a:t>
            </a:r>
          </a:p>
          <a:p>
            <a:endParaRPr lang="de-DE" sz="2400"/>
          </a:p>
          <a:p>
            <a:endParaRPr lang="de-DE" sz="2400"/>
          </a:p>
          <a:p>
            <a:endParaRPr lang="de-DE" sz="2400"/>
          </a:p>
          <a:p>
            <a:endParaRPr lang="de-DE" sz="2400"/>
          </a:p>
          <a:p>
            <a:r>
              <a:rPr lang="de-DE" sz="2400"/>
              <a:t>Jetzt sollen aber nur Elemente ausgegeben werden, </a:t>
            </a:r>
            <a:br>
              <a:rPr lang="de-DE" sz="2400"/>
            </a:br>
            <a:r>
              <a:rPr lang="de-DE" sz="2400"/>
              <a:t>die ein „e“ an zweiter Stelle besitzen.</a:t>
            </a:r>
          </a:p>
          <a:p>
            <a:r>
              <a:rPr lang="de-DE" sz="2400"/>
              <a:t>Denkt an die Einrückung… </a:t>
            </a:r>
          </a:p>
          <a:p>
            <a:endParaRPr lang="de-DE" sz="2400"/>
          </a:p>
        </p:txBody>
      </p:sp>
      <p:pic>
        <p:nvPicPr>
          <p:cNvPr id="4" name="Grafik 3">
            <a:extLst>
              <a:ext uri="{FF2B5EF4-FFF2-40B4-BE49-F238E27FC236}">
                <a16:creationId xmlns:a16="http://schemas.microsoft.com/office/drawing/2014/main" id="{7A6D44D7-D3B9-42A6-AE13-306C4F8A76E0}"/>
              </a:ext>
            </a:extLst>
          </p:cNvPr>
          <p:cNvPicPr>
            <a:picLocks noChangeAspect="1"/>
          </p:cNvPicPr>
          <p:nvPr/>
        </p:nvPicPr>
        <p:blipFill>
          <a:blip r:embed="rId2"/>
          <a:stretch>
            <a:fillRect/>
          </a:stretch>
        </p:blipFill>
        <p:spPr>
          <a:xfrm>
            <a:off x="1525395" y="3024130"/>
            <a:ext cx="9141210" cy="1171950"/>
          </a:xfrm>
          <a:prstGeom prst="rect">
            <a:avLst/>
          </a:prstGeom>
        </p:spPr>
      </p:pic>
      <p:sp>
        <p:nvSpPr>
          <p:cNvPr id="5" name="Rechteck 4">
            <a:extLst>
              <a:ext uri="{FF2B5EF4-FFF2-40B4-BE49-F238E27FC236}">
                <a16:creationId xmlns:a16="http://schemas.microsoft.com/office/drawing/2014/main" id="{3FF516EF-4098-4377-82A5-BA81E849F73B}"/>
              </a:ext>
            </a:extLst>
          </p:cNvPr>
          <p:cNvSpPr/>
          <p:nvPr/>
        </p:nvSpPr>
        <p:spPr>
          <a:xfrm rot="968438">
            <a:off x="8661436" y="4426582"/>
            <a:ext cx="3293452" cy="1648776"/>
          </a:xfrm>
          <a:custGeom>
            <a:avLst/>
            <a:gdLst>
              <a:gd name="connsiteX0" fmla="*/ 0 w 3293452"/>
              <a:gd name="connsiteY0" fmla="*/ 0 h 1648776"/>
              <a:gd name="connsiteX1" fmla="*/ 3293452 w 3293452"/>
              <a:gd name="connsiteY1" fmla="*/ 0 h 1648776"/>
              <a:gd name="connsiteX2" fmla="*/ 3293452 w 3293452"/>
              <a:gd name="connsiteY2" fmla="*/ 1648776 h 1648776"/>
              <a:gd name="connsiteX3" fmla="*/ 0 w 3293452"/>
              <a:gd name="connsiteY3" fmla="*/ 1648776 h 1648776"/>
              <a:gd name="connsiteX4" fmla="*/ 0 w 3293452"/>
              <a:gd name="connsiteY4" fmla="*/ 0 h 1648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93452" h="1648776" fill="none" extrusionOk="0">
                <a:moveTo>
                  <a:pt x="0" y="0"/>
                </a:moveTo>
                <a:cubicBezTo>
                  <a:pt x="1551148" y="8943"/>
                  <a:pt x="1734096" y="100592"/>
                  <a:pt x="3293452" y="0"/>
                </a:cubicBezTo>
                <a:cubicBezTo>
                  <a:pt x="3441749" y="466374"/>
                  <a:pt x="3153198" y="827474"/>
                  <a:pt x="3293452" y="1648776"/>
                </a:cubicBezTo>
                <a:cubicBezTo>
                  <a:pt x="2914647" y="1679346"/>
                  <a:pt x="1053381" y="1802191"/>
                  <a:pt x="0" y="1648776"/>
                </a:cubicBezTo>
                <a:cubicBezTo>
                  <a:pt x="78714" y="1013325"/>
                  <a:pt x="45736" y="609433"/>
                  <a:pt x="0" y="0"/>
                </a:cubicBezTo>
                <a:close/>
              </a:path>
              <a:path w="3293452" h="1648776" stroke="0" extrusionOk="0">
                <a:moveTo>
                  <a:pt x="0" y="0"/>
                </a:moveTo>
                <a:cubicBezTo>
                  <a:pt x="809120" y="56119"/>
                  <a:pt x="2354332" y="-24236"/>
                  <a:pt x="3293452" y="0"/>
                </a:cubicBezTo>
                <a:cubicBezTo>
                  <a:pt x="3173720" y="429513"/>
                  <a:pt x="3301081" y="1405185"/>
                  <a:pt x="3293452" y="1648776"/>
                </a:cubicBezTo>
                <a:cubicBezTo>
                  <a:pt x="1840897" y="1517302"/>
                  <a:pt x="1171089" y="1677639"/>
                  <a:pt x="0" y="1648776"/>
                </a:cubicBezTo>
                <a:cubicBezTo>
                  <a:pt x="1830" y="1000608"/>
                  <a:pt x="63021" y="762296"/>
                  <a:pt x="0" y="0"/>
                </a:cubicBezTo>
                <a:close/>
              </a:path>
            </a:pathLst>
          </a:custGeom>
          <a:solidFill>
            <a:schemeClr val="bg1"/>
          </a:solidFill>
          <a:ln>
            <a:solidFill>
              <a:schemeClr val="tx1"/>
            </a:solidFill>
            <a:extLst>
              <a:ext uri="{C807C97D-BFC1-408E-A445-0C87EB9F89A2}">
                <ask:lineSketchStyleProps xmlns:ask="http://schemas.microsoft.com/office/drawing/2018/sketchyshapes" sd="3063306782">
                  <a:prstGeom prst="rect">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de-DE" sz="1050">
              <a:solidFill>
                <a:schemeClr val="tx1"/>
              </a:solidFill>
            </a:endParaRPr>
          </a:p>
          <a:p>
            <a:pPr algn="ctr"/>
            <a:r>
              <a:rPr lang="de-DE" sz="3200">
                <a:solidFill>
                  <a:schemeClr val="tx1"/>
                </a:solidFill>
                <a:latin typeface="Cabin Sketch" panose="020B0503050202020004" pitchFamily="34" charset="0"/>
              </a:rPr>
              <a:t>Aufgabe:</a:t>
            </a:r>
            <a:endParaRPr lang="de-DE" sz="2000">
              <a:solidFill>
                <a:schemeClr val="tx1"/>
              </a:solidFill>
              <a:latin typeface="Kalam Light" panose="02000000000000000000" pitchFamily="2" charset="0"/>
              <a:cs typeface="Kalam Light" panose="02000000000000000000" pitchFamily="2" charset="0"/>
            </a:endParaRPr>
          </a:p>
          <a:p>
            <a:pPr algn="ctr"/>
            <a:r>
              <a:rPr lang="de-DE" sz="2000">
                <a:solidFill>
                  <a:schemeClr val="tx1"/>
                </a:solidFill>
                <a:latin typeface="Kalam Light" panose="02000000000000000000" pitchFamily="2" charset="0"/>
                <a:cs typeface="Kalam Light" panose="02000000000000000000" pitchFamily="2" charset="0"/>
              </a:rPr>
              <a:t>Wie geht das?</a:t>
            </a:r>
          </a:p>
          <a:p>
            <a:pPr algn="ctr"/>
            <a:r>
              <a:rPr lang="de-DE" sz="2000" err="1">
                <a:solidFill>
                  <a:schemeClr val="tx1"/>
                </a:solidFill>
                <a:latin typeface="Kalam Light" panose="02000000000000000000" pitchFamily="2" charset="0"/>
                <a:cs typeface="Kalam Light" panose="02000000000000000000" pitchFamily="2" charset="0"/>
              </a:rPr>
              <a:t>If</a:t>
            </a:r>
            <a:r>
              <a:rPr lang="de-DE" sz="2000">
                <a:solidFill>
                  <a:schemeClr val="tx1"/>
                </a:solidFill>
                <a:latin typeface="Kalam Light" panose="02000000000000000000" pitchFamily="2" charset="0"/>
                <a:cs typeface="Kalam Light" panose="02000000000000000000" pitchFamily="2" charset="0"/>
              </a:rPr>
              <a:t>-Anweisung vs. Indexierung?</a:t>
            </a:r>
          </a:p>
        </p:txBody>
      </p:sp>
    </p:spTree>
    <p:extLst>
      <p:ext uri="{BB962C8B-B14F-4D97-AF65-F5344CB8AC3E}">
        <p14:creationId xmlns:p14="http://schemas.microsoft.com/office/powerpoint/2010/main" val="1695333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FBA2C559-45BF-4197-AE40-0AF3CBCF6FA5}"/>
              </a:ext>
            </a:extLst>
          </p:cNvPr>
          <p:cNvPicPr>
            <a:picLocks noChangeAspect="1"/>
          </p:cNvPicPr>
          <p:nvPr/>
        </p:nvPicPr>
        <p:blipFill>
          <a:blip r:embed="rId2"/>
          <a:stretch>
            <a:fillRect/>
          </a:stretch>
        </p:blipFill>
        <p:spPr>
          <a:xfrm>
            <a:off x="962339" y="2529841"/>
            <a:ext cx="10499357" cy="1838960"/>
          </a:xfrm>
          <a:prstGeom prst="rect">
            <a:avLst/>
          </a:prstGeom>
        </p:spPr>
      </p:pic>
    </p:spTree>
    <p:extLst>
      <p:ext uri="{BB962C8B-B14F-4D97-AF65-F5344CB8AC3E}">
        <p14:creationId xmlns:p14="http://schemas.microsoft.com/office/powerpoint/2010/main" val="168280491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a:extLst>
              <a:ext uri="{FF2B5EF4-FFF2-40B4-BE49-F238E27FC236}">
                <a16:creationId xmlns:a16="http://schemas.microsoft.com/office/drawing/2014/main" id="{87821BF8-61E4-46B1-8ACE-169D69922D00}"/>
              </a:ext>
            </a:extLst>
          </p:cNvPr>
          <p:cNvSpPr/>
          <p:nvPr/>
        </p:nvSpPr>
        <p:spPr>
          <a:xfrm>
            <a:off x="352426" y="552450"/>
            <a:ext cx="11468100" cy="5781675"/>
          </a:xfrm>
          <a:custGeom>
            <a:avLst/>
            <a:gdLst>
              <a:gd name="connsiteX0" fmla="*/ 0 w 11468100"/>
              <a:gd name="connsiteY0" fmla="*/ 0 h 5781675"/>
              <a:gd name="connsiteX1" fmla="*/ 11468100 w 11468100"/>
              <a:gd name="connsiteY1" fmla="*/ 0 h 5781675"/>
              <a:gd name="connsiteX2" fmla="*/ 11468100 w 11468100"/>
              <a:gd name="connsiteY2" fmla="*/ 5781675 h 5781675"/>
              <a:gd name="connsiteX3" fmla="*/ 0 w 11468100"/>
              <a:gd name="connsiteY3" fmla="*/ 5781675 h 5781675"/>
              <a:gd name="connsiteX4" fmla="*/ 0 w 11468100"/>
              <a:gd name="connsiteY4" fmla="*/ 0 h 5781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68100" h="5781675" fill="none" extrusionOk="0">
                <a:moveTo>
                  <a:pt x="0" y="0"/>
                </a:moveTo>
                <a:cubicBezTo>
                  <a:pt x="3355930" y="8943"/>
                  <a:pt x="5965104" y="100592"/>
                  <a:pt x="11468100" y="0"/>
                </a:cubicBezTo>
                <a:cubicBezTo>
                  <a:pt x="11490899" y="2855926"/>
                  <a:pt x="11551144" y="4391161"/>
                  <a:pt x="11468100" y="5781675"/>
                </a:cubicBezTo>
                <a:cubicBezTo>
                  <a:pt x="9205952" y="5812245"/>
                  <a:pt x="2016103" y="5935090"/>
                  <a:pt x="0" y="5781675"/>
                </a:cubicBezTo>
                <a:cubicBezTo>
                  <a:pt x="100405" y="3469931"/>
                  <a:pt x="93440" y="2731902"/>
                  <a:pt x="0" y="0"/>
                </a:cubicBezTo>
                <a:close/>
              </a:path>
              <a:path w="11468100" h="5781675" stroke="0" extrusionOk="0">
                <a:moveTo>
                  <a:pt x="0" y="0"/>
                </a:moveTo>
                <a:cubicBezTo>
                  <a:pt x="3144863" y="56119"/>
                  <a:pt x="7794633" y="-24236"/>
                  <a:pt x="11468100" y="0"/>
                </a:cubicBezTo>
                <a:cubicBezTo>
                  <a:pt x="11597406" y="671702"/>
                  <a:pt x="11410818" y="3305777"/>
                  <a:pt x="11468100" y="5781675"/>
                </a:cubicBezTo>
                <a:cubicBezTo>
                  <a:pt x="7636566" y="5650201"/>
                  <a:pt x="5167717" y="5810538"/>
                  <a:pt x="0" y="5781675"/>
                </a:cubicBezTo>
                <a:cubicBezTo>
                  <a:pt x="78356" y="3197244"/>
                  <a:pt x="4188" y="1608380"/>
                  <a:pt x="0" y="0"/>
                </a:cubicBezTo>
                <a:close/>
              </a:path>
            </a:pathLst>
          </a:custGeom>
          <a:solidFill>
            <a:schemeClr val="bg1"/>
          </a:solidFill>
          <a:ln>
            <a:solidFill>
              <a:schemeClr val="tx1"/>
            </a:solidFill>
            <a:extLst>
              <a:ext uri="{C807C97D-BFC1-408E-A445-0C87EB9F89A2}">
                <ask:lineSketchStyleProps xmlns:ask="http://schemas.microsoft.com/office/drawing/2018/sketchyshapes" sd="3063306782">
                  <a:prstGeom prst="rect">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pPr algn="ctr"/>
            <a:endParaRPr lang="de-DE" sz="1050">
              <a:solidFill>
                <a:schemeClr val="tx1"/>
              </a:solidFill>
            </a:endParaRPr>
          </a:p>
          <a:p>
            <a:pPr algn="ctr"/>
            <a:r>
              <a:rPr lang="de-DE" sz="3600">
                <a:solidFill>
                  <a:schemeClr val="tx1"/>
                </a:solidFill>
                <a:latin typeface="Cabin Sketch" panose="020B0503050202020004" pitchFamily="34" charset="0"/>
              </a:rPr>
              <a:t>6. Aufgabe zu Listen:</a:t>
            </a:r>
          </a:p>
          <a:p>
            <a:pPr marL="342900" indent="-342900">
              <a:buFont typeface="Arial" panose="020B0604020202020204" pitchFamily="34" charset="0"/>
              <a:buChar char="•"/>
            </a:pPr>
            <a:endParaRPr lang="de-DE" sz="2000">
              <a:solidFill>
                <a:schemeClr val="tx1"/>
              </a:solidFill>
              <a:latin typeface="Kalam Light" panose="02000000000000000000" pitchFamily="2" charset="0"/>
              <a:cs typeface="Kalam Light" panose="02000000000000000000" pitchFamily="2" charset="0"/>
            </a:endParaRPr>
          </a:p>
          <a:p>
            <a:pPr algn="ctr"/>
            <a:r>
              <a:rPr lang="de-DE" sz="2400">
                <a:solidFill>
                  <a:schemeClr val="tx1"/>
                </a:solidFill>
                <a:latin typeface="Kalam Light"/>
                <a:cs typeface="Kalam Light"/>
              </a:rPr>
              <a:t>Erstellt eine Liste für deinen Wocheneinkauf. </a:t>
            </a:r>
            <a:br>
              <a:rPr lang="de-DE" sz="2400">
                <a:latin typeface="Kalam Light" panose="02000000000000000000" pitchFamily="2" charset="0"/>
                <a:cs typeface="Kalam Light" panose="02000000000000000000" pitchFamily="2" charset="0"/>
              </a:rPr>
            </a:br>
            <a:r>
              <a:rPr lang="de-DE" sz="2400">
                <a:solidFill>
                  <a:schemeClr val="tx1"/>
                </a:solidFill>
                <a:latin typeface="Kalam Light"/>
                <a:cs typeface="Kalam Light"/>
              </a:rPr>
              <a:t>Ergänze die Liste, um ein weiteres Teil. Füge nachträglich zu deiner Einkaufsliste Äpfel hinzu und löschen dafür ein anderes Obst. </a:t>
            </a:r>
            <a:endParaRPr lang="de-DE" sz="2400">
              <a:solidFill>
                <a:schemeClr val="tx1"/>
              </a:solidFill>
              <a:latin typeface="Kalam Light" panose="02000000000000000000" pitchFamily="2" charset="0"/>
              <a:cs typeface="Kalam Light" panose="02000000000000000000" pitchFamily="2" charset="0"/>
            </a:endParaRPr>
          </a:p>
          <a:p>
            <a:pPr algn="ctr"/>
            <a:r>
              <a:rPr lang="de-DE" sz="2400">
                <a:solidFill>
                  <a:schemeClr val="tx1"/>
                </a:solidFill>
                <a:latin typeface="Kalam Light"/>
                <a:cs typeface="Kalam Light"/>
              </a:rPr>
              <a:t>Dein Einkaufszettel wird von deinem Haustier zerpflückt, die Liste besteht nun aus zwei Teilen – geben sie so aus. Füge die getrennte Liste wieder zusammen.</a:t>
            </a:r>
          </a:p>
          <a:p>
            <a:pPr algn="ctr"/>
            <a:endParaRPr lang="de-DE" sz="2400">
              <a:solidFill>
                <a:schemeClr val="tx1"/>
              </a:solidFill>
              <a:latin typeface="Kalam Light" panose="02000000000000000000" pitchFamily="2" charset="0"/>
              <a:cs typeface="Kalam Light" panose="02000000000000000000" pitchFamily="2" charset="0"/>
            </a:endParaRPr>
          </a:p>
          <a:p>
            <a:pPr algn="ctr"/>
            <a:endParaRPr lang="de-DE" sz="2400">
              <a:solidFill>
                <a:schemeClr val="tx1"/>
              </a:solidFill>
              <a:latin typeface="Kalam Light" panose="02000000000000000000" pitchFamily="2" charset="0"/>
              <a:cs typeface="Kalam Light" panose="02000000000000000000" pitchFamily="2" charset="0"/>
            </a:endParaRPr>
          </a:p>
          <a:p>
            <a:pPr algn="ctr"/>
            <a:r>
              <a:rPr lang="de-DE" sz="2400">
                <a:solidFill>
                  <a:schemeClr val="tx1"/>
                </a:solidFill>
                <a:latin typeface="Kalam Light"/>
                <a:cs typeface="Kalam Light"/>
              </a:rPr>
              <a:t>Entwickele den entsprechenden Quellcode zu der Aufgabenstellung. </a:t>
            </a:r>
            <a:endParaRPr lang="de-DE" sz="2400">
              <a:solidFill>
                <a:schemeClr val="tx1"/>
              </a:solidFill>
              <a:latin typeface="Kalam Light" panose="02000000000000000000" pitchFamily="2" charset="0"/>
              <a:cs typeface="Kalam Light" panose="02000000000000000000" pitchFamily="2" charset="0"/>
            </a:endParaRPr>
          </a:p>
        </p:txBody>
      </p:sp>
    </p:spTree>
    <p:extLst>
      <p:ext uri="{BB962C8B-B14F-4D97-AF65-F5344CB8AC3E}">
        <p14:creationId xmlns:p14="http://schemas.microsoft.com/office/powerpoint/2010/main" val="3016554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a:extLst>
              <a:ext uri="{FF2B5EF4-FFF2-40B4-BE49-F238E27FC236}">
                <a16:creationId xmlns:a16="http://schemas.microsoft.com/office/drawing/2014/main" id="{87821BF8-61E4-46B1-8ACE-169D69922D00}"/>
              </a:ext>
            </a:extLst>
          </p:cNvPr>
          <p:cNvSpPr/>
          <p:nvPr/>
        </p:nvSpPr>
        <p:spPr>
          <a:xfrm>
            <a:off x="352426" y="552450"/>
            <a:ext cx="11468100" cy="5781675"/>
          </a:xfrm>
          <a:custGeom>
            <a:avLst/>
            <a:gdLst>
              <a:gd name="connsiteX0" fmla="*/ 0 w 11468100"/>
              <a:gd name="connsiteY0" fmla="*/ 0 h 5781675"/>
              <a:gd name="connsiteX1" fmla="*/ 11468100 w 11468100"/>
              <a:gd name="connsiteY1" fmla="*/ 0 h 5781675"/>
              <a:gd name="connsiteX2" fmla="*/ 11468100 w 11468100"/>
              <a:gd name="connsiteY2" fmla="*/ 5781675 h 5781675"/>
              <a:gd name="connsiteX3" fmla="*/ 0 w 11468100"/>
              <a:gd name="connsiteY3" fmla="*/ 5781675 h 5781675"/>
              <a:gd name="connsiteX4" fmla="*/ 0 w 11468100"/>
              <a:gd name="connsiteY4" fmla="*/ 0 h 5781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68100" h="5781675" fill="none" extrusionOk="0">
                <a:moveTo>
                  <a:pt x="0" y="0"/>
                </a:moveTo>
                <a:cubicBezTo>
                  <a:pt x="3355930" y="8943"/>
                  <a:pt x="5965104" y="100592"/>
                  <a:pt x="11468100" y="0"/>
                </a:cubicBezTo>
                <a:cubicBezTo>
                  <a:pt x="11490899" y="2855926"/>
                  <a:pt x="11551144" y="4391161"/>
                  <a:pt x="11468100" y="5781675"/>
                </a:cubicBezTo>
                <a:cubicBezTo>
                  <a:pt x="9205952" y="5812245"/>
                  <a:pt x="2016103" y="5935090"/>
                  <a:pt x="0" y="5781675"/>
                </a:cubicBezTo>
                <a:cubicBezTo>
                  <a:pt x="100405" y="3469931"/>
                  <a:pt x="93440" y="2731902"/>
                  <a:pt x="0" y="0"/>
                </a:cubicBezTo>
                <a:close/>
              </a:path>
              <a:path w="11468100" h="5781675" stroke="0" extrusionOk="0">
                <a:moveTo>
                  <a:pt x="0" y="0"/>
                </a:moveTo>
                <a:cubicBezTo>
                  <a:pt x="3144863" y="56119"/>
                  <a:pt x="7794633" y="-24236"/>
                  <a:pt x="11468100" y="0"/>
                </a:cubicBezTo>
                <a:cubicBezTo>
                  <a:pt x="11597406" y="671702"/>
                  <a:pt x="11410818" y="3305777"/>
                  <a:pt x="11468100" y="5781675"/>
                </a:cubicBezTo>
                <a:cubicBezTo>
                  <a:pt x="7636566" y="5650201"/>
                  <a:pt x="5167717" y="5810538"/>
                  <a:pt x="0" y="5781675"/>
                </a:cubicBezTo>
                <a:cubicBezTo>
                  <a:pt x="78356" y="3197244"/>
                  <a:pt x="4188" y="1608380"/>
                  <a:pt x="0" y="0"/>
                </a:cubicBezTo>
                <a:close/>
              </a:path>
            </a:pathLst>
          </a:custGeom>
          <a:solidFill>
            <a:schemeClr val="bg1"/>
          </a:solidFill>
          <a:ln>
            <a:solidFill>
              <a:schemeClr val="tx1"/>
            </a:solidFill>
            <a:extLst>
              <a:ext uri="{C807C97D-BFC1-408E-A445-0C87EB9F89A2}">
                <ask:lineSketchStyleProps xmlns:ask="http://schemas.microsoft.com/office/drawing/2018/sketchyshapes" sd="3063306782">
                  <a:prstGeom prst="rect">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pPr algn="ctr"/>
            <a:endParaRPr lang="de-DE" sz="1050">
              <a:solidFill>
                <a:schemeClr val="tx1"/>
              </a:solidFill>
            </a:endParaRPr>
          </a:p>
          <a:p>
            <a:pPr algn="ctr"/>
            <a:r>
              <a:rPr lang="de-DE" sz="3600">
                <a:solidFill>
                  <a:schemeClr val="tx1"/>
                </a:solidFill>
                <a:latin typeface="Cabin Sketch"/>
              </a:rPr>
              <a:t>7. Aufgabe zu Listen:</a:t>
            </a:r>
          </a:p>
          <a:p>
            <a:pPr marL="342900" indent="-342900">
              <a:buFont typeface="Arial" panose="020B0604020202020204" pitchFamily="34" charset="0"/>
              <a:buChar char="•"/>
            </a:pPr>
            <a:endParaRPr lang="de-DE" sz="2000">
              <a:solidFill>
                <a:schemeClr val="tx1"/>
              </a:solidFill>
              <a:latin typeface="Kalam Light" panose="02000000000000000000" pitchFamily="2" charset="0"/>
              <a:cs typeface="Kalam Light" panose="02000000000000000000" pitchFamily="2" charset="0"/>
            </a:endParaRPr>
          </a:p>
          <a:p>
            <a:pPr algn="ctr"/>
            <a:r>
              <a:rPr lang="de-DE" sz="2400">
                <a:solidFill>
                  <a:schemeClr val="tx1"/>
                </a:solidFill>
                <a:latin typeface="Kalam Light"/>
                <a:cs typeface="Kalam Light"/>
              </a:rPr>
              <a:t>Ein Kunde braucht an der Kasse immer recht lange, um die einzelnen Münzen passend zum Geldbetrag aus dem Portmonee herauszusuchen. Helft ihm indem ihr ein Programm entwickelt. </a:t>
            </a:r>
            <a:endParaRPr lang="de-DE" sz="2400">
              <a:solidFill>
                <a:schemeClr val="tx1"/>
              </a:solidFill>
              <a:latin typeface="Kalam Light" panose="02000000000000000000" pitchFamily="2" charset="0"/>
              <a:cs typeface="Kalam Light" panose="02000000000000000000" pitchFamily="2" charset="0"/>
            </a:endParaRPr>
          </a:p>
          <a:p>
            <a:pPr algn="ctr"/>
            <a:r>
              <a:rPr lang="de-DE" sz="2400">
                <a:solidFill>
                  <a:schemeClr val="tx1"/>
                </a:solidFill>
                <a:latin typeface="Kalam Light"/>
                <a:cs typeface="Kalam Light"/>
              </a:rPr>
              <a:t>Das Programm bekommt den Geldbetrag per Eingabe und gibt dann die Münzen und ihre Anzahl zurück, die zusammen den Betrag ergeben.</a:t>
            </a:r>
          </a:p>
          <a:p>
            <a:pPr algn="ctr"/>
            <a:endParaRPr lang="de-DE" sz="2400">
              <a:solidFill>
                <a:schemeClr val="tx1"/>
              </a:solidFill>
              <a:latin typeface="Kalam Light" panose="02000000000000000000" pitchFamily="2" charset="0"/>
              <a:cs typeface="Kalam Light" panose="02000000000000000000" pitchFamily="2" charset="0"/>
            </a:endParaRPr>
          </a:p>
          <a:p>
            <a:pPr algn="ctr"/>
            <a:r>
              <a:rPr lang="de-DE" sz="2400">
                <a:solidFill>
                  <a:schemeClr val="tx1"/>
                </a:solidFill>
                <a:latin typeface="Kalam Light"/>
                <a:cs typeface="Kalam Light"/>
              </a:rPr>
              <a:t>Entwickelt den entsprechenden Quellcode zu der Aufgabenstellung. </a:t>
            </a:r>
            <a:endParaRPr lang="de-DE" sz="2400">
              <a:solidFill>
                <a:schemeClr val="tx1"/>
              </a:solidFill>
              <a:latin typeface="Kalam Light" panose="02000000000000000000" pitchFamily="2" charset="0"/>
              <a:cs typeface="Kalam Light" panose="02000000000000000000" pitchFamily="2" charset="0"/>
            </a:endParaRPr>
          </a:p>
        </p:txBody>
      </p:sp>
    </p:spTree>
    <p:extLst>
      <p:ext uri="{BB962C8B-B14F-4D97-AF65-F5344CB8AC3E}">
        <p14:creationId xmlns:p14="http://schemas.microsoft.com/office/powerpoint/2010/main" val="3868258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A178AA1-19CF-43A8-B19F-4042B6282FE1}"/>
              </a:ext>
            </a:extLst>
          </p:cNvPr>
          <p:cNvSpPr>
            <a:spLocks noGrp="1"/>
          </p:cNvSpPr>
          <p:nvPr>
            <p:ph type="title"/>
          </p:nvPr>
        </p:nvSpPr>
        <p:spPr/>
        <p:txBody>
          <a:bodyPr>
            <a:normAutofit fontScale="90000"/>
          </a:bodyPr>
          <a:lstStyle/>
          <a:p>
            <a:r>
              <a:rPr lang="de-DE"/>
              <a:t>Probleme in Teilprobleme zerlegen</a:t>
            </a:r>
          </a:p>
        </p:txBody>
      </p:sp>
      <p:sp>
        <p:nvSpPr>
          <p:cNvPr id="3" name="Textplatzhalter 2">
            <a:extLst>
              <a:ext uri="{FF2B5EF4-FFF2-40B4-BE49-F238E27FC236}">
                <a16:creationId xmlns:a16="http://schemas.microsoft.com/office/drawing/2014/main" id="{7D1F0636-7EF8-4D29-9C47-12E6EF0BAE0A}"/>
              </a:ext>
            </a:extLst>
          </p:cNvPr>
          <p:cNvSpPr>
            <a:spLocks noGrp="1"/>
          </p:cNvSpPr>
          <p:nvPr>
            <p:ph type="body" sz="quarter" idx="10"/>
          </p:nvPr>
        </p:nvSpPr>
        <p:spPr/>
        <p:txBody>
          <a:bodyPr>
            <a:normAutofit fontScale="77500" lnSpcReduction="20000"/>
          </a:bodyPr>
          <a:lstStyle/>
          <a:p>
            <a:r>
              <a:rPr lang="de-DE"/>
              <a:t>Funktionen ohne Parameter</a:t>
            </a:r>
          </a:p>
          <a:p>
            <a:r>
              <a:rPr lang="de-DE"/>
              <a:t>https://replit.com/languages/python3</a:t>
            </a:r>
          </a:p>
        </p:txBody>
      </p:sp>
    </p:spTree>
    <p:extLst>
      <p:ext uri="{BB962C8B-B14F-4D97-AF65-F5344CB8AC3E}">
        <p14:creationId xmlns:p14="http://schemas.microsoft.com/office/powerpoint/2010/main" val="117449258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5D31AC72-6300-430A-B42E-767BB56E43F4}"/>
              </a:ext>
            </a:extLst>
          </p:cNvPr>
          <p:cNvSpPr>
            <a:spLocks noGrp="1"/>
          </p:cNvSpPr>
          <p:nvPr>
            <p:ph type="title"/>
          </p:nvPr>
        </p:nvSpPr>
        <p:spPr/>
        <p:txBody>
          <a:bodyPr/>
          <a:lstStyle/>
          <a:p>
            <a:r>
              <a:rPr lang="de-DE"/>
              <a:t>Vorteile von Funktionen</a:t>
            </a:r>
          </a:p>
        </p:txBody>
      </p:sp>
      <p:sp>
        <p:nvSpPr>
          <p:cNvPr id="5" name="Inhaltsplatzhalter 4">
            <a:extLst>
              <a:ext uri="{FF2B5EF4-FFF2-40B4-BE49-F238E27FC236}">
                <a16:creationId xmlns:a16="http://schemas.microsoft.com/office/drawing/2014/main" id="{62912F32-706F-41FD-8F09-8C79738F8E32}"/>
              </a:ext>
            </a:extLst>
          </p:cNvPr>
          <p:cNvSpPr>
            <a:spLocks noGrp="1"/>
          </p:cNvSpPr>
          <p:nvPr>
            <p:ph idx="1"/>
          </p:nvPr>
        </p:nvSpPr>
        <p:spPr>
          <a:xfrm>
            <a:off x="838200" y="1825625"/>
            <a:ext cx="10515600" cy="4351338"/>
          </a:xfrm>
        </p:spPr>
        <p:txBody>
          <a:bodyPr>
            <a:normAutofit/>
          </a:bodyPr>
          <a:lstStyle/>
          <a:p>
            <a:r>
              <a:rPr lang="de-DE"/>
              <a:t>Keine Codedopplung</a:t>
            </a:r>
          </a:p>
          <a:p>
            <a:endParaRPr lang="de-DE"/>
          </a:p>
          <a:p>
            <a:r>
              <a:rPr lang="de-DE"/>
              <a:t>Wiederverwendbarkeit in anderen Programmen</a:t>
            </a:r>
          </a:p>
          <a:p>
            <a:endParaRPr lang="de-DE"/>
          </a:p>
          <a:p>
            <a:r>
              <a:rPr lang="de-DE"/>
              <a:t>Verständlicher und übersichtlicher</a:t>
            </a:r>
          </a:p>
          <a:p>
            <a:endParaRPr lang="de-DE"/>
          </a:p>
          <a:p>
            <a:r>
              <a:rPr lang="de-DE"/>
              <a:t>Leichtere Pflege und Wartung des Codes</a:t>
            </a:r>
          </a:p>
        </p:txBody>
      </p:sp>
    </p:spTree>
    <p:extLst>
      <p:ext uri="{BB962C8B-B14F-4D97-AF65-F5344CB8AC3E}">
        <p14:creationId xmlns:p14="http://schemas.microsoft.com/office/powerpoint/2010/main" val="17318906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Grafik 11">
            <a:extLst>
              <a:ext uri="{FF2B5EF4-FFF2-40B4-BE49-F238E27FC236}">
                <a16:creationId xmlns:a16="http://schemas.microsoft.com/office/drawing/2014/main" id="{9605105E-29DC-4123-9E05-99C18916CF07}"/>
              </a:ext>
            </a:extLst>
          </p:cNvPr>
          <p:cNvPicPr>
            <a:picLocks noChangeAspect="1"/>
          </p:cNvPicPr>
          <p:nvPr/>
        </p:nvPicPr>
        <p:blipFill>
          <a:blip r:embed="rId3"/>
          <a:stretch>
            <a:fillRect/>
          </a:stretch>
        </p:blipFill>
        <p:spPr>
          <a:xfrm>
            <a:off x="11604" y="0"/>
            <a:ext cx="12180396" cy="6858000"/>
          </a:xfrm>
          <a:prstGeom prst="rect">
            <a:avLst/>
          </a:prstGeom>
        </p:spPr>
      </p:pic>
      <p:sp>
        <p:nvSpPr>
          <p:cNvPr id="14" name="Rechteck 13">
            <a:extLst>
              <a:ext uri="{FF2B5EF4-FFF2-40B4-BE49-F238E27FC236}">
                <a16:creationId xmlns:a16="http://schemas.microsoft.com/office/drawing/2014/main" id="{CDB95282-DB5B-40B2-B299-20F8BCD9597A}"/>
              </a:ext>
            </a:extLst>
          </p:cNvPr>
          <p:cNvSpPr/>
          <p:nvPr/>
        </p:nvSpPr>
        <p:spPr>
          <a:xfrm>
            <a:off x="0" y="2412999"/>
            <a:ext cx="457200" cy="457200"/>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5" name="Rechteck 14">
            <a:extLst>
              <a:ext uri="{FF2B5EF4-FFF2-40B4-BE49-F238E27FC236}">
                <a16:creationId xmlns:a16="http://schemas.microsoft.com/office/drawing/2014/main" id="{A35F7B49-A393-40C0-8332-7518AEA22B3E}"/>
              </a:ext>
            </a:extLst>
          </p:cNvPr>
          <p:cNvSpPr/>
          <p:nvPr/>
        </p:nvSpPr>
        <p:spPr>
          <a:xfrm>
            <a:off x="567266" y="668864"/>
            <a:ext cx="3191934" cy="364066"/>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6" name="Rechteck 15">
            <a:extLst>
              <a:ext uri="{FF2B5EF4-FFF2-40B4-BE49-F238E27FC236}">
                <a16:creationId xmlns:a16="http://schemas.microsoft.com/office/drawing/2014/main" id="{597FA2DE-3092-40DA-B6B8-59E515523253}"/>
              </a:ext>
            </a:extLst>
          </p:cNvPr>
          <p:cNvSpPr/>
          <p:nvPr/>
        </p:nvSpPr>
        <p:spPr>
          <a:xfrm>
            <a:off x="5291666" y="1715344"/>
            <a:ext cx="987214" cy="367456"/>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1203333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Effect transition="in" filter="fade">
                                      <p:cBhvr>
                                        <p:cTn id="9" dur="500"/>
                                        <p:tgtEl>
                                          <p:spTgt spid="14"/>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15"/>
                                        </p:tgtEl>
                                        <p:attrNameLst>
                                          <p:attrName>style.visibility</p:attrName>
                                        </p:attrNameLst>
                                      </p:cBhvr>
                                      <p:to>
                                        <p:strVal val="visible"/>
                                      </p:to>
                                    </p:set>
                                    <p:anim calcmode="lin" valueType="num">
                                      <p:cBhvr>
                                        <p:cTn id="12" dur="500" fill="hold"/>
                                        <p:tgtEl>
                                          <p:spTgt spid="15"/>
                                        </p:tgtEl>
                                        <p:attrNameLst>
                                          <p:attrName>ppt_w</p:attrName>
                                        </p:attrNameLst>
                                      </p:cBhvr>
                                      <p:tavLst>
                                        <p:tav tm="0">
                                          <p:val>
                                            <p:fltVal val="0"/>
                                          </p:val>
                                        </p:tav>
                                        <p:tav tm="100000">
                                          <p:val>
                                            <p:strVal val="#ppt_w"/>
                                          </p:val>
                                        </p:tav>
                                      </p:tavLst>
                                    </p:anim>
                                    <p:anim calcmode="lin" valueType="num">
                                      <p:cBhvr>
                                        <p:cTn id="13" dur="500" fill="hold"/>
                                        <p:tgtEl>
                                          <p:spTgt spid="15"/>
                                        </p:tgtEl>
                                        <p:attrNameLst>
                                          <p:attrName>ppt_h</p:attrName>
                                        </p:attrNameLst>
                                      </p:cBhvr>
                                      <p:tavLst>
                                        <p:tav tm="0">
                                          <p:val>
                                            <p:fltVal val="0"/>
                                          </p:val>
                                        </p:tav>
                                        <p:tav tm="100000">
                                          <p:val>
                                            <p:strVal val="#ppt_h"/>
                                          </p:val>
                                        </p:tav>
                                      </p:tavLst>
                                    </p:anim>
                                    <p:animEffect transition="in" filter="fade">
                                      <p:cBhvr>
                                        <p:cTn id="14" dur="500"/>
                                        <p:tgtEl>
                                          <p:spTgt spid="15"/>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anim calcmode="lin" valueType="num">
                                      <p:cBhvr>
                                        <p:cTn id="17" dur="500" fill="hold"/>
                                        <p:tgtEl>
                                          <p:spTgt spid="16"/>
                                        </p:tgtEl>
                                        <p:attrNameLst>
                                          <p:attrName>ppt_w</p:attrName>
                                        </p:attrNameLst>
                                      </p:cBhvr>
                                      <p:tavLst>
                                        <p:tav tm="0">
                                          <p:val>
                                            <p:fltVal val="0"/>
                                          </p:val>
                                        </p:tav>
                                        <p:tav tm="100000">
                                          <p:val>
                                            <p:strVal val="#ppt_w"/>
                                          </p:val>
                                        </p:tav>
                                      </p:tavLst>
                                    </p:anim>
                                    <p:anim calcmode="lin" valueType="num">
                                      <p:cBhvr>
                                        <p:cTn id="18" dur="500" fill="hold"/>
                                        <p:tgtEl>
                                          <p:spTgt spid="16"/>
                                        </p:tgtEl>
                                        <p:attrNameLst>
                                          <p:attrName>ppt_h</p:attrName>
                                        </p:attrNameLst>
                                      </p:cBhvr>
                                      <p:tavLst>
                                        <p:tav tm="0">
                                          <p:val>
                                            <p:fltVal val="0"/>
                                          </p:val>
                                        </p:tav>
                                        <p:tav tm="100000">
                                          <p:val>
                                            <p:strVal val="#ppt_h"/>
                                          </p:val>
                                        </p:tav>
                                      </p:tavLst>
                                    </p:anim>
                                    <p:animEffect transition="in" filter="fade">
                                      <p:cBhvr>
                                        <p:cTn id="19"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5D31AC72-6300-430A-B42E-767BB56E43F4}"/>
              </a:ext>
            </a:extLst>
          </p:cNvPr>
          <p:cNvSpPr>
            <a:spLocks noGrp="1"/>
          </p:cNvSpPr>
          <p:nvPr>
            <p:ph type="title"/>
          </p:nvPr>
        </p:nvSpPr>
        <p:spPr/>
        <p:txBody>
          <a:bodyPr/>
          <a:lstStyle/>
          <a:p>
            <a:r>
              <a:rPr lang="de-DE"/>
              <a:t>Funktionen ohne Parameter</a:t>
            </a:r>
          </a:p>
        </p:txBody>
      </p:sp>
      <p:sp>
        <p:nvSpPr>
          <p:cNvPr id="5" name="Inhaltsplatzhalter 4">
            <a:extLst>
              <a:ext uri="{FF2B5EF4-FFF2-40B4-BE49-F238E27FC236}">
                <a16:creationId xmlns:a16="http://schemas.microsoft.com/office/drawing/2014/main" id="{62912F32-706F-41FD-8F09-8C79738F8E32}"/>
              </a:ext>
            </a:extLst>
          </p:cNvPr>
          <p:cNvSpPr>
            <a:spLocks noGrp="1"/>
          </p:cNvSpPr>
          <p:nvPr>
            <p:ph idx="1"/>
          </p:nvPr>
        </p:nvSpPr>
        <p:spPr>
          <a:xfrm>
            <a:off x="838200" y="1825625"/>
            <a:ext cx="5257800" cy="4351338"/>
          </a:xfrm>
        </p:spPr>
        <p:txBody>
          <a:bodyPr/>
          <a:lstStyle/>
          <a:p>
            <a:r>
              <a:rPr lang="de-DE"/>
              <a:t>Strukturierungselement -</a:t>
            </a:r>
            <a:br>
              <a:rPr lang="de-DE"/>
            </a:br>
            <a:r>
              <a:rPr lang="de-DE"/>
              <a:t>Anweisungen werden zusammengefasst</a:t>
            </a:r>
          </a:p>
          <a:p>
            <a:r>
              <a:rPr lang="de-DE"/>
              <a:t>Funktionsname erklärt, was das Unterprogramm macht</a:t>
            </a:r>
          </a:p>
          <a:p>
            <a:r>
              <a:rPr lang="de-DE"/>
              <a:t>Eine vordefinierte Funktion ist z.B. </a:t>
            </a:r>
            <a:r>
              <a:rPr lang="de-DE" err="1"/>
              <a:t>print</a:t>
            </a:r>
            <a:r>
              <a:rPr lang="de-DE"/>
              <a:t>( )</a:t>
            </a:r>
          </a:p>
          <a:p>
            <a:r>
              <a:rPr lang="de-DE"/>
              <a:t>Wir möchten nun eigene Funktionen schreiben.</a:t>
            </a:r>
          </a:p>
        </p:txBody>
      </p:sp>
      <p:pic>
        <p:nvPicPr>
          <p:cNvPr id="6" name="Grafik 5">
            <a:extLst>
              <a:ext uri="{FF2B5EF4-FFF2-40B4-BE49-F238E27FC236}">
                <a16:creationId xmlns:a16="http://schemas.microsoft.com/office/drawing/2014/main" id="{780BE54D-CCC6-4357-B0FA-0DD45717BC43}"/>
              </a:ext>
            </a:extLst>
          </p:cNvPr>
          <p:cNvPicPr>
            <a:picLocks noChangeAspect="1"/>
          </p:cNvPicPr>
          <p:nvPr/>
        </p:nvPicPr>
        <p:blipFill rotWithShape="1">
          <a:blip r:embed="rId2"/>
          <a:srcRect t="8512"/>
          <a:stretch/>
        </p:blipFill>
        <p:spPr>
          <a:xfrm>
            <a:off x="6672058" y="3057525"/>
            <a:ext cx="4433633" cy="819170"/>
          </a:xfrm>
          <a:prstGeom prst="rect">
            <a:avLst/>
          </a:prstGeom>
        </p:spPr>
      </p:pic>
      <p:sp>
        <p:nvSpPr>
          <p:cNvPr id="7" name="Textfeld 6">
            <a:extLst>
              <a:ext uri="{FF2B5EF4-FFF2-40B4-BE49-F238E27FC236}">
                <a16:creationId xmlns:a16="http://schemas.microsoft.com/office/drawing/2014/main" id="{8C9D341D-DBA7-4566-8AA0-57C7D084450A}"/>
              </a:ext>
            </a:extLst>
          </p:cNvPr>
          <p:cNvSpPr txBox="1"/>
          <p:nvPr/>
        </p:nvSpPr>
        <p:spPr>
          <a:xfrm>
            <a:off x="6096000" y="2050941"/>
            <a:ext cx="3004349" cy="646331"/>
          </a:xfrm>
          <a:prstGeom prst="rect">
            <a:avLst/>
          </a:prstGeom>
          <a:noFill/>
        </p:spPr>
        <p:txBody>
          <a:bodyPr wrap="none" rtlCol="0">
            <a:spAutoFit/>
          </a:bodyPr>
          <a:lstStyle/>
          <a:p>
            <a:pPr algn="ctr"/>
            <a:r>
              <a:rPr lang="de-DE">
                <a:latin typeface="Kalam" panose="02000000000000000000" pitchFamily="2" charset="0"/>
                <a:cs typeface="Kalam" panose="02000000000000000000" pitchFamily="2" charset="0"/>
              </a:rPr>
              <a:t>Schlüsselwort für Funktionen</a:t>
            </a:r>
            <a:br>
              <a:rPr lang="de-DE">
                <a:latin typeface="Kalam" panose="02000000000000000000" pitchFamily="2" charset="0"/>
                <a:cs typeface="Kalam" panose="02000000000000000000" pitchFamily="2" charset="0"/>
              </a:rPr>
            </a:br>
            <a:r>
              <a:rPr lang="de-DE">
                <a:latin typeface="Kalam" panose="02000000000000000000" pitchFamily="2" charset="0"/>
                <a:cs typeface="Kalam" panose="02000000000000000000" pitchFamily="2" charset="0"/>
              </a:rPr>
              <a:t>Erstellt eine neue Funktion</a:t>
            </a:r>
          </a:p>
        </p:txBody>
      </p:sp>
      <p:sp>
        <p:nvSpPr>
          <p:cNvPr id="8" name="Textfeld 7">
            <a:extLst>
              <a:ext uri="{FF2B5EF4-FFF2-40B4-BE49-F238E27FC236}">
                <a16:creationId xmlns:a16="http://schemas.microsoft.com/office/drawing/2014/main" id="{17951DB3-69DC-4A5D-B442-F8CBFFA829A1}"/>
              </a:ext>
            </a:extLst>
          </p:cNvPr>
          <p:cNvSpPr txBox="1"/>
          <p:nvPr/>
        </p:nvSpPr>
        <p:spPr>
          <a:xfrm>
            <a:off x="9715210" y="1686149"/>
            <a:ext cx="1638590" cy="369332"/>
          </a:xfrm>
          <a:prstGeom prst="rect">
            <a:avLst/>
          </a:prstGeom>
          <a:noFill/>
        </p:spPr>
        <p:txBody>
          <a:bodyPr wrap="none" rtlCol="0">
            <a:spAutoFit/>
          </a:bodyPr>
          <a:lstStyle/>
          <a:p>
            <a:pPr algn="ctr"/>
            <a:r>
              <a:rPr lang="de-DE">
                <a:latin typeface="Kalam" panose="02000000000000000000" pitchFamily="2" charset="0"/>
                <a:cs typeface="Kalam" panose="02000000000000000000" pitchFamily="2" charset="0"/>
              </a:rPr>
              <a:t>Funktionsname</a:t>
            </a:r>
          </a:p>
        </p:txBody>
      </p:sp>
      <p:sp>
        <p:nvSpPr>
          <p:cNvPr id="9" name="Textfeld 8">
            <a:extLst>
              <a:ext uri="{FF2B5EF4-FFF2-40B4-BE49-F238E27FC236}">
                <a16:creationId xmlns:a16="http://schemas.microsoft.com/office/drawing/2014/main" id="{1C0CD4C5-7FE3-4F24-BD36-DF7A0E6CF5CD}"/>
              </a:ext>
            </a:extLst>
          </p:cNvPr>
          <p:cNvSpPr txBox="1"/>
          <p:nvPr/>
        </p:nvSpPr>
        <p:spPr>
          <a:xfrm>
            <a:off x="7705576" y="4738549"/>
            <a:ext cx="2789546" cy="1754326"/>
          </a:xfrm>
          <a:prstGeom prst="rect">
            <a:avLst/>
          </a:prstGeom>
          <a:noFill/>
        </p:spPr>
        <p:txBody>
          <a:bodyPr wrap="none" rtlCol="0">
            <a:spAutoFit/>
          </a:bodyPr>
          <a:lstStyle/>
          <a:p>
            <a:pPr algn="ctr"/>
            <a:r>
              <a:rPr lang="de-DE">
                <a:latin typeface="Kalam" panose="02000000000000000000" pitchFamily="2" charset="0"/>
                <a:cs typeface="Kalam" panose="02000000000000000000" pitchFamily="2" charset="0"/>
              </a:rPr>
              <a:t>Inhalt der Funktion</a:t>
            </a:r>
          </a:p>
          <a:p>
            <a:pPr algn="ctr"/>
            <a:r>
              <a:rPr lang="de-DE">
                <a:latin typeface="Kalam" panose="02000000000000000000" pitchFamily="2" charset="0"/>
                <a:cs typeface="Kalam" panose="02000000000000000000" pitchFamily="2" charset="0"/>
              </a:rPr>
              <a:t>Muss eingerückt sein! </a:t>
            </a:r>
            <a:br>
              <a:rPr lang="de-DE">
                <a:latin typeface="Kalam" panose="02000000000000000000" pitchFamily="2" charset="0"/>
                <a:cs typeface="Kalam" panose="02000000000000000000" pitchFamily="2" charset="0"/>
              </a:rPr>
            </a:br>
            <a:r>
              <a:rPr lang="de-DE">
                <a:latin typeface="Kalam" panose="02000000000000000000" pitchFamily="2" charset="0"/>
                <a:cs typeface="Kalam" panose="02000000000000000000" pitchFamily="2" charset="0"/>
              </a:rPr>
              <a:t>Nur der eingerückte </a:t>
            </a:r>
            <a:br>
              <a:rPr lang="de-DE">
                <a:latin typeface="Kalam" panose="02000000000000000000" pitchFamily="2" charset="0"/>
                <a:cs typeface="Kalam" panose="02000000000000000000" pitchFamily="2" charset="0"/>
              </a:rPr>
            </a:br>
            <a:r>
              <a:rPr lang="de-DE">
                <a:latin typeface="Kalam" panose="02000000000000000000" pitchFamily="2" charset="0"/>
                <a:cs typeface="Kalam" panose="02000000000000000000" pitchFamily="2" charset="0"/>
              </a:rPr>
              <a:t>Teil gehört zur Funktion</a:t>
            </a:r>
          </a:p>
          <a:p>
            <a:pPr algn="ctr"/>
            <a:r>
              <a:rPr lang="de-DE">
                <a:latin typeface="Kalam" panose="02000000000000000000" pitchFamily="2" charset="0"/>
                <a:cs typeface="Kalam" panose="02000000000000000000" pitchFamily="2" charset="0"/>
              </a:rPr>
              <a:t>Enthält die Anweisungen,</a:t>
            </a:r>
          </a:p>
          <a:p>
            <a:pPr algn="ctr"/>
            <a:r>
              <a:rPr lang="de-DE">
                <a:latin typeface="Kalam" panose="02000000000000000000" pitchFamily="2" charset="0"/>
                <a:cs typeface="Kalam" panose="02000000000000000000" pitchFamily="2" charset="0"/>
              </a:rPr>
              <a:t>die die Funktion ausführen</a:t>
            </a:r>
          </a:p>
        </p:txBody>
      </p:sp>
      <p:cxnSp>
        <p:nvCxnSpPr>
          <p:cNvPr id="11" name="Gerade Verbindung mit Pfeil 10">
            <a:extLst>
              <a:ext uri="{FF2B5EF4-FFF2-40B4-BE49-F238E27FC236}">
                <a16:creationId xmlns:a16="http://schemas.microsoft.com/office/drawing/2014/main" id="{A64B262B-78FF-427B-B4D5-97D8DF22FED0}"/>
              </a:ext>
            </a:extLst>
          </p:cNvPr>
          <p:cNvCxnSpPr>
            <a:stCxn id="7" idx="2"/>
          </p:cNvCxnSpPr>
          <p:nvPr/>
        </p:nvCxnSpPr>
        <p:spPr>
          <a:xfrm>
            <a:off x="7598175" y="2697272"/>
            <a:ext cx="107401" cy="3602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Gerade Verbindung mit Pfeil 11">
            <a:extLst>
              <a:ext uri="{FF2B5EF4-FFF2-40B4-BE49-F238E27FC236}">
                <a16:creationId xmlns:a16="http://schemas.microsoft.com/office/drawing/2014/main" id="{8BD38555-272A-43EC-B076-8BE640A17FA3}"/>
              </a:ext>
            </a:extLst>
          </p:cNvPr>
          <p:cNvCxnSpPr>
            <a:cxnSpLocks/>
            <a:stCxn id="8" idx="2"/>
          </p:cNvCxnSpPr>
          <p:nvPr/>
        </p:nvCxnSpPr>
        <p:spPr>
          <a:xfrm flipH="1">
            <a:off x="9344025" y="2055481"/>
            <a:ext cx="1190480" cy="10020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Gerade Verbindung mit Pfeil 14">
            <a:extLst>
              <a:ext uri="{FF2B5EF4-FFF2-40B4-BE49-F238E27FC236}">
                <a16:creationId xmlns:a16="http://schemas.microsoft.com/office/drawing/2014/main" id="{87F18532-458D-42A6-BA24-4BC6DE661F0D}"/>
              </a:ext>
            </a:extLst>
          </p:cNvPr>
          <p:cNvCxnSpPr>
            <a:cxnSpLocks/>
            <a:stCxn id="9" idx="0"/>
            <a:endCxn id="6" idx="2"/>
          </p:cNvCxnSpPr>
          <p:nvPr/>
        </p:nvCxnSpPr>
        <p:spPr>
          <a:xfrm flipH="1" flipV="1">
            <a:off x="8888875" y="3876695"/>
            <a:ext cx="211474" cy="8618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6130558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Grafik 17">
            <a:extLst>
              <a:ext uri="{FF2B5EF4-FFF2-40B4-BE49-F238E27FC236}">
                <a16:creationId xmlns:a16="http://schemas.microsoft.com/office/drawing/2014/main" id="{6E8006E9-0E45-478B-B67A-C06C3E740B9D}"/>
              </a:ext>
            </a:extLst>
          </p:cNvPr>
          <p:cNvPicPr>
            <a:picLocks noChangeAspect="1"/>
          </p:cNvPicPr>
          <p:nvPr/>
        </p:nvPicPr>
        <p:blipFill>
          <a:blip r:embed="rId2"/>
          <a:stretch>
            <a:fillRect/>
          </a:stretch>
        </p:blipFill>
        <p:spPr>
          <a:xfrm>
            <a:off x="6428213" y="3233273"/>
            <a:ext cx="5344271" cy="562053"/>
          </a:xfrm>
          <a:prstGeom prst="rect">
            <a:avLst/>
          </a:prstGeom>
        </p:spPr>
      </p:pic>
      <p:sp>
        <p:nvSpPr>
          <p:cNvPr id="4" name="Titel 3">
            <a:extLst>
              <a:ext uri="{FF2B5EF4-FFF2-40B4-BE49-F238E27FC236}">
                <a16:creationId xmlns:a16="http://schemas.microsoft.com/office/drawing/2014/main" id="{5D31AC72-6300-430A-B42E-767BB56E43F4}"/>
              </a:ext>
            </a:extLst>
          </p:cNvPr>
          <p:cNvSpPr>
            <a:spLocks noGrp="1"/>
          </p:cNvSpPr>
          <p:nvPr>
            <p:ph type="title"/>
          </p:nvPr>
        </p:nvSpPr>
        <p:spPr/>
        <p:txBody>
          <a:bodyPr/>
          <a:lstStyle/>
          <a:p>
            <a:r>
              <a:rPr lang="de-DE"/>
              <a:t>Funktionen mit Parameter</a:t>
            </a:r>
          </a:p>
        </p:txBody>
      </p:sp>
      <p:sp>
        <p:nvSpPr>
          <p:cNvPr id="5" name="Inhaltsplatzhalter 4">
            <a:extLst>
              <a:ext uri="{FF2B5EF4-FFF2-40B4-BE49-F238E27FC236}">
                <a16:creationId xmlns:a16="http://schemas.microsoft.com/office/drawing/2014/main" id="{62912F32-706F-41FD-8F09-8C79738F8E32}"/>
              </a:ext>
            </a:extLst>
          </p:cNvPr>
          <p:cNvSpPr>
            <a:spLocks noGrp="1"/>
          </p:cNvSpPr>
          <p:nvPr>
            <p:ph idx="1"/>
          </p:nvPr>
        </p:nvSpPr>
        <p:spPr>
          <a:xfrm>
            <a:off x="838200" y="1825625"/>
            <a:ext cx="5257800" cy="4351338"/>
          </a:xfrm>
        </p:spPr>
        <p:txBody>
          <a:bodyPr>
            <a:normAutofit fontScale="77500" lnSpcReduction="20000"/>
          </a:bodyPr>
          <a:lstStyle/>
          <a:p>
            <a:pPr marL="0" indent="0">
              <a:lnSpc>
                <a:spcPct val="120000"/>
              </a:lnSpc>
              <a:buNone/>
            </a:pPr>
            <a:r>
              <a:rPr lang="de-DE" b="1"/>
              <a:t>Parameter und Argumente:</a:t>
            </a:r>
          </a:p>
          <a:p>
            <a:pPr>
              <a:lnSpc>
                <a:spcPct val="120000"/>
              </a:lnSpc>
            </a:pPr>
            <a:r>
              <a:rPr lang="de-DE"/>
              <a:t>Parameter sind Variablen in der Funktionsdefinition</a:t>
            </a:r>
          </a:p>
          <a:p>
            <a:pPr>
              <a:lnSpc>
                <a:spcPct val="120000"/>
              </a:lnSpc>
            </a:pPr>
            <a:r>
              <a:rPr lang="de-DE"/>
              <a:t>Beim Funktionsaufruf werden Argumente mitgegeben, dies sind tatsächliche Werte für die Parameter</a:t>
            </a:r>
          </a:p>
          <a:p>
            <a:pPr>
              <a:lnSpc>
                <a:spcPct val="120000"/>
              </a:lnSpc>
            </a:pPr>
            <a:r>
              <a:rPr lang="de-DE"/>
              <a:t>Beispiel, das wir oft genutzt haben: </a:t>
            </a:r>
            <a:r>
              <a:rPr lang="de-DE" err="1"/>
              <a:t>print</a:t>
            </a:r>
            <a:r>
              <a:rPr lang="de-DE"/>
              <a:t>(“Hallo“)</a:t>
            </a:r>
          </a:p>
          <a:p>
            <a:pPr>
              <a:lnSpc>
                <a:spcPct val="120000"/>
              </a:lnSpc>
            </a:pPr>
            <a:r>
              <a:rPr lang="de-DE"/>
              <a:t>Statt der Begrüßung haben wir auch viele andere Argumente mitgegeben.</a:t>
            </a:r>
          </a:p>
        </p:txBody>
      </p:sp>
      <p:sp>
        <p:nvSpPr>
          <p:cNvPr id="7" name="Textfeld 6">
            <a:extLst>
              <a:ext uri="{FF2B5EF4-FFF2-40B4-BE49-F238E27FC236}">
                <a16:creationId xmlns:a16="http://schemas.microsoft.com/office/drawing/2014/main" id="{8C9D341D-DBA7-4566-8AA0-57C7D084450A}"/>
              </a:ext>
            </a:extLst>
          </p:cNvPr>
          <p:cNvSpPr txBox="1"/>
          <p:nvPr/>
        </p:nvSpPr>
        <p:spPr>
          <a:xfrm>
            <a:off x="6096000" y="2050941"/>
            <a:ext cx="3004349" cy="646331"/>
          </a:xfrm>
          <a:prstGeom prst="rect">
            <a:avLst/>
          </a:prstGeom>
          <a:noFill/>
        </p:spPr>
        <p:txBody>
          <a:bodyPr wrap="none" rtlCol="0">
            <a:spAutoFit/>
          </a:bodyPr>
          <a:lstStyle/>
          <a:p>
            <a:pPr algn="ctr"/>
            <a:r>
              <a:rPr lang="de-DE">
                <a:latin typeface="Kalam" panose="02000000000000000000" pitchFamily="2" charset="0"/>
                <a:cs typeface="Kalam" panose="02000000000000000000" pitchFamily="2" charset="0"/>
              </a:rPr>
              <a:t>Schlüsselwort für Funktionen</a:t>
            </a:r>
            <a:br>
              <a:rPr lang="de-DE">
                <a:latin typeface="Kalam" panose="02000000000000000000" pitchFamily="2" charset="0"/>
                <a:cs typeface="Kalam" panose="02000000000000000000" pitchFamily="2" charset="0"/>
              </a:rPr>
            </a:br>
            <a:r>
              <a:rPr lang="de-DE">
                <a:latin typeface="Kalam" panose="02000000000000000000" pitchFamily="2" charset="0"/>
                <a:cs typeface="Kalam" panose="02000000000000000000" pitchFamily="2" charset="0"/>
              </a:rPr>
              <a:t>Erstellt eine neue Funktion</a:t>
            </a:r>
          </a:p>
        </p:txBody>
      </p:sp>
      <p:sp>
        <p:nvSpPr>
          <p:cNvPr id="8" name="Textfeld 7">
            <a:extLst>
              <a:ext uri="{FF2B5EF4-FFF2-40B4-BE49-F238E27FC236}">
                <a16:creationId xmlns:a16="http://schemas.microsoft.com/office/drawing/2014/main" id="{17951DB3-69DC-4A5D-B442-F8CBFFA829A1}"/>
              </a:ext>
            </a:extLst>
          </p:cNvPr>
          <p:cNvSpPr txBox="1"/>
          <p:nvPr/>
        </p:nvSpPr>
        <p:spPr>
          <a:xfrm>
            <a:off x="9715210" y="1686149"/>
            <a:ext cx="1638590" cy="369332"/>
          </a:xfrm>
          <a:prstGeom prst="rect">
            <a:avLst/>
          </a:prstGeom>
          <a:noFill/>
        </p:spPr>
        <p:txBody>
          <a:bodyPr wrap="none" rtlCol="0">
            <a:spAutoFit/>
          </a:bodyPr>
          <a:lstStyle/>
          <a:p>
            <a:pPr algn="ctr"/>
            <a:r>
              <a:rPr lang="de-DE">
                <a:latin typeface="Kalam" panose="02000000000000000000" pitchFamily="2" charset="0"/>
                <a:cs typeface="Kalam" panose="02000000000000000000" pitchFamily="2" charset="0"/>
              </a:rPr>
              <a:t>Funktionsname</a:t>
            </a:r>
          </a:p>
        </p:txBody>
      </p:sp>
      <p:sp>
        <p:nvSpPr>
          <p:cNvPr id="9" name="Textfeld 8">
            <a:extLst>
              <a:ext uri="{FF2B5EF4-FFF2-40B4-BE49-F238E27FC236}">
                <a16:creationId xmlns:a16="http://schemas.microsoft.com/office/drawing/2014/main" id="{1C0CD4C5-7FE3-4F24-BD36-DF7A0E6CF5CD}"/>
              </a:ext>
            </a:extLst>
          </p:cNvPr>
          <p:cNvSpPr txBox="1"/>
          <p:nvPr/>
        </p:nvSpPr>
        <p:spPr>
          <a:xfrm>
            <a:off x="6936948" y="4738549"/>
            <a:ext cx="4326826" cy="923330"/>
          </a:xfrm>
          <a:prstGeom prst="rect">
            <a:avLst/>
          </a:prstGeom>
          <a:noFill/>
        </p:spPr>
        <p:txBody>
          <a:bodyPr wrap="none" rtlCol="0">
            <a:spAutoFit/>
          </a:bodyPr>
          <a:lstStyle/>
          <a:p>
            <a:pPr algn="ctr"/>
            <a:r>
              <a:rPr lang="de-DE">
                <a:latin typeface="Kalam" panose="02000000000000000000" pitchFamily="2" charset="0"/>
                <a:cs typeface="Kalam" panose="02000000000000000000" pitchFamily="2" charset="0"/>
              </a:rPr>
              <a:t>Einer Funktion können mehrere Parameter</a:t>
            </a:r>
          </a:p>
          <a:p>
            <a:pPr algn="ctr"/>
            <a:r>
              <a:rPr lang="de-DE">
                <a:latin typeface="Kalam" panose="02000000000000000000" pitchFamily="2" charset="0"/>
                <a:cs typeface="Kalam" panose="02000000000000000000" pitchFamily="2" charset="0"/>
              </a:rPr>
              <a:t>Übergeben werden. Diese werden mit </a:t>
            </a:r>
          </a:p>
          <a:p>
            <a:pPr algn="ctr"/>
            <a:r>
              <a:rPr lang="de-DE">
                <a:latin typeface="Kalam" panose="02000000000000000000" pitchFamily="2" charset="0"/>
                <a:cs typeface="Kalam" panose="02000000000000000000" pitchFamily="2" charset="0"/>
              </a:rPr>
              <a:t>einem Komma voneinander getrennt.</a:t>
            </a:r>
          </a:p>
        </p:txBody>
      </p:sp>
      <p:cxnSp>
        <p:nvCxnSpPr>
          <p:cNvPr id="11" name="Gerade Verbindung mit Pfeil 10">
            <a:extLst>
              <a:ext uri="{FF2B5EF4-FFF2-40B4-BE49-F238E27FC236}">
                <a16:creationId xmlns:a16="http://schemas.microsoft.com/office/drawing/2014/main" id="{A64B262B-78FF-427B-B4D5-97D8DF22FED0}"/>
              </a:ext>
            </a:extLst>
          </p:cNvPr>
          <p:cNvCxnSpPr>
            <a:cxnSpLocks/>
            <a:stCxn id="7" idx="2"/>
          </p:cNvCxnSpPr>
          <p:nvPr/>
        </p:nvCxnSpPr>
        <p:spPr>
          <a:xfrm flipH="1">
            <a:off x="7191375" y="2697272"/>
            <a:ext cx="406800" cy="5090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Gerade Verbindung mit Pfeil 11">
            <a:extLst>
              <a:ext uri="{FF2B5EF4-FFF2-40B4-BE49-F238E27FC236}">
                <a16:creationId xmlns:a16="http://schemas.microsoft.com/office/drawing/2014/main" id="{8BD38555-272A-43EC-B076-8BE640A17FA3}"/>
              </a:ext>
            </a:extLst>
          </p:cNvPr>
          <p:cNvCxnSpPr>
            <a:cxnSpLocks/>
            <a:stCxn id="8" idx="2"/>
          </p:cNvCxnSpPr>
          <p:nvPr/>
        </p:nvCxnSpPr>
        <p:spPr>
          <a:xfrm flipH="1">
            <a:off x="8305800" y="2055481"/>
            <a:ext cx="2228705" cy="11508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Gerade Verbindung mit Pfeil 14">
            <a:extLst>
              <a:ext uri="{FF2B5EF4-FFF2-40B4-BE49-F238E27FC236}">
                <a16:creationId xmlns:a16="http://schemas.microsoft.com/office/drawing/2014/main" id="{87F18532-458D-42A6-BA24-4BC6DE661F0D}"/>
              </a:ext>
            </a:extLst>
          </p:cNvPr>
          <p:cNvCxnSpPr>
            <a:cxnSpLocks/>
            <a:stCxn id="9" idx="0"/>
          </p:cNvCxnSpPr>
          <p:nvPr/>
        </p:nvCxnSpPr>
        <p:spPr>
          <a:xfrm flipV="1">
            <a:off x="9100361" y="3676967"/>
            <a:ext cx="843739" cy="10615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5302461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466FD66-97A2-41FB-9B30-ABF54C06904F}"/>
              </a:ext>
            </a:extLst>
          </p:cNvPr>
          <p:cNvSpPr>
            <a:spLocks noGrp="1"/>
          </p:cNvSpPr>
          <p:nvPr>
            <p:ph type="title"/>
          </p:nvPr>
        </p:nvSpPr>
        <p:spPr/>
        <p:txBody>
          <a:bodyPr/>
          <a:lstStyle/>
          <a:p>
            <a:r>
              <a:rPr lang="de-DE"/>
              <a:t>Anfangsbuchstaben überprüfen</a:t>
            </a:r>
          </a:p>
        </p:txBody>
      </p:sp>
      <p:sp>
        <p:nvSpPr>
          <p:cNvPr id="3" name="Inhaltsplatzhalter 2">
            <a:extLst>
              <a:ext uri="{FF2B5EF4-FFF2-40B4-BE49-F238E27FC236}">
                <a16:creationId xmlns:a16="http://schemas.microsoft.com/office/drawing/2014/main" id="{60145049-0468-4FBE-ABAC-C305BEB410AD}"/>
              </a:ext>
            </a:extLst>
          </p:cNvPr>
          <p:cNvSpPr>
            <a:spLocks noGrp="1"/>
          </p:cNvSpPr>
          <p:nvPr>
            <p:ph idx="1"/>
          </p:nvPr>
        </p:nvSpPr>
        <p:spPr>
          <a:xfrm>
            <a:off x="838200" y="1825625"/>
            <a:ext cx="5257800" cy="4351338"/>
          </a:xfrm>
        </p:spPr>
        <p:txBody>
          <a:bodyPr>
            <a:normAutofit fontScale="85000" lnSpcReduction="10000"/>
          </a:bodyPr>
          <a:lstStyle/>
          <a:p>
            <a:pPr marL="0" indent="0">
              <a:lnSpc>
                <a:spcPct val="120000"/>
              </a:lnSpc>
              <a:buNone/>
            </a:pPr>
            <a:r>
              <a:rPr lang="de-DE" b="1"/>
              <a:t>Teilaufgabe 1:</a:t>
            </a:r>
          </a:p>
          <a:p>
            <a:pPr>
              <a:lnSpc>
                <a:spcPct val="120000"/>
              </a:lnSpc>
            </a:pPr>
            <a:r>
              <a:rPr lang="de-DE"/>
              <a:t>Ermittle den Anfangsbuchstaben eines Schülers</a:t>
            </a:r>
          </a:p>
          <a:p>
            <a:pPr>
              <a:lnSpc>
                <a:spcPct val="120000"/>
              </a:lnSpc>
            </a:pPr>
            <a:r>
              <a:rPr lang="de-DE" err="1"/>
              <a:t>schueler</a:t>
            </a:r>
            <a:r>
              <a:rPr lang="de-DE"/>
              <a:t>[0] gibt den Anfangsbuchstaben zurück</a:t>
            </a:r>
          </a:p>
          <a:p>
            <a:pPr>
              <a:lnSpc>
                <a:spcPct val="120000"/>
              </a:lnSpc>
            </a:pPr>
            <a:r>
              <a:rPr lang="de-DE" err="1"/>
              <a:t>schueler</a:t>
            </a:r>
            <a:r>
              <a:rPr lang="de-DE"/>
              <a:t>[0] == “M“ überprüft, ob der Anfangsbuschstabe gleich M ist und gibt </a:t>
            </a:r>
            <a:r>
              <a:rPr lang="de-DE" b="1">
                <a:solidFill>
                  <a:schemeClr val="accent4"/>
                </a:solidFill>
              </a:rPr>
              <a:t>True</a:t>
            </a:r>
            <a:r>
              <a:rPr lang="de-DE"/>
              <a:t> oder </a:t>
            </a:r>
            <a:r>
              <a:rPr lang="de-DE" b="1">
                <a:solidFill>
                  <a:schemeClr val="accent4"/>
                </a:solidFill>
              </a:rPr>
              <a:t>False</a:t>
            </a:r>
            <a:r>
              <a:rPr lang="de-DE"/>
              <a:t> zurück.</a:t>
            </a:r>
          </a:p>
        </p:txBody>
      </p:sp>
      <p:pic>
        <p:nvPicPr>
          <p:cNvPr id="4" name="Grafik 3">
            <a:extLst>
              <a:ext uri="{FF2B5EF4-FFF2-40B4-BE49-F238E27FC236}">
                <a16:creationId xmlns:a16="http://schemas.microsoft.com/office/drawing/2014/main" id="{203C2EB6-9FB0-4B85-BC0A-F681A87945AA}"/>
              </a:ext>
            </a:extLst>
          </p:cNvPr>
          <p:cNvPicPr>
            <a:picLocks noChangeAspect="1"/>
          </p:cNvPicPr>
          <p:nvPr/>
        </p:nvPicPr>
        <p:blipFill>
          <a:blip r:embed="rId3"/>
          <a:stretch>
            <a:fillRect/>
          </a:stretch>
        </p:blipFill>
        <p:spPr>
          <a:xfrm>
            <a:off x="6096000" y="2809875"/>
            <a:ext cx="5741401" cy="2182156"/>
          </a:xfrm>
          <a:prstGeom prst="rect">
            <a:avLst/>
          </a:prstGeom>
        </p:spPr>
      </p:pic>
    </p:spTree>
    <p:extLst>
      <p:ext uri="{BB962C8B-B14F-4D97-AF65-F5344CB8AC3E}">
        <p14:creationId xmlns:p14="http://schemas.microsoft.com/office/powerpoint/2010/main" val="373630132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466FD66-97A2-41FB-9B30-ABF54C06904F}"/>
              </a:ext>
            </a:extLst>
          </p:cNvPr>
          <p:cNvSpPr>
            <a:spLocks noGrp="1"/>
          </p:cNvSpPr>
          <p:nvPr>
            <p:ph type="title"/>
          </p:nvPr>
        </p:nvSpPr>
        <p:spPr/>
        <p:txBody>
          <a:bodyPr/>
          <a:lstStyle/>
          <a:p>
            <a:r>
              <a:rPr lang="de-DE"/>
              <a:t>Anfangsbuchstaben überprüfen</a:t>
            </a:r>
          </a:p>
        </p:txBody>
      </p:sp>
      <p:sp>
        <p:nvSpPr>
          <p:cNvPr id="3" name="Inhaltsplatzhalter 2">
            <a:extLst>
              <a:ext uri="{FF2B5EF4-FFF2-40B4-BE49-F238E27FC236}">
                <a16:creationId xmlns:a16="http://schemas.microsoft.com/office/drawing/2014/main" id="{60145049-0468-4FBE-ABAC-C305BEB410AD}"/>
              </a:ext>
            </a:extLst>
          </p:cNvPr>
          <p:cNvSpPr>
            <a:spLocks noGrp="1"/>
          </p:cNvSpPr>
          <p:nvPr>
            <p:ph idx="1"/>
          </p:nvPr>
        </p:nvSpPr>
        <p:spPr>
          <a:xfrm>
            <a:off x="838200" y="1825625"/>
            <a:ext cx="3790950" cy="4351338"/>
          </a:xfrm>
        </p:spPr>
        <p:txBody>
          <a:bodyPr>
            <a:normAutofit fontScale="70000" lnSpcReduction="20000"/>
          </a:bodyPr>
          <a:lstStyle/>
          <a:p>
            <a:pPr marL="0" indent="0">
              <a:lnSpc>
                <a:spcPct val="120000"/>
              </a:lnSpc>
              <a:buNone/>
            </a:pPr>
            <a:r>
              <a:rPr lang="de-DE" b="1"/>
              <a:t>Teilaufgabe 2:</a:t>
            </a:r>
          </a:p>
          <a:p>
            <a:pPr>
              <a:lnSpc>
                <a:spcPct val="120000"/>
              </a:lnSpc>
            </a:pPr>
            <a:r>
              <a:rPr lang="de-DE"/>
              <a:t>Wir erstellen eine Liste mit allen Namen, die mit “M“ anfangen.</a:t>
            </a:r>
          </a:p>
          <a:p>
            <a:pPr>
              <a:lnSpc>
                <a:spcPct val="120000"/>
              </a:lnSpc>
            </a:pPr>
            <a:r>
              <a:rPr lang="de-DE"/>
              <a:t>Leere Liste: ergebnis = [ ]</a:t>
            </a:r>
          </a:p>
          <a:p>
            <a:pPr>
              <a:lnSpc>
                <a:spcPct val="120000"/>
              </a:lnSpc>
            </a:pPr>
            <a:r>
              <a:rPr lang="de-DE"/>
              <a:t>Neue Elemente werden über die Funktion append in die Liste aufgenommen.</a:t>
            </a:r>
          </a:p>
          <a:p>
            <a:pPr>
              <a:lnSpc>
                <a:spcPct val="120000"/>
              </a:lnSpc>
            </a:pPr>
            <a:endParaRPr lang="de-DE"/>
          </a:p>
          <a:p>
            <a:pPr marL="0" indent="0">
              <a:lnSpc>
                <a:spcPct val="120000"/>
              </a:lnSpc>
              <a:buNone/>
            </a:pPr>
            <a:r>
              <a:rPr lang="de-DE" sz="2400">
                <a:latin typeface="Courier New" panose="02070309020205020404" pitchFamily="49" charset="0"/>
                <a:cs typeface="Courier New" panose="02070309020205020404" pitchFamily="49" charset="0"/>
              </a:rPr>
              <a:t>ergebnis.append(neuer_Wert)</a:t>
            </a:r>
          </a:p>
        </p:txBody>
      </p:sp>
      <p:pic>
        <p:nvPicPr>
          <p:cNvPr id="5" name="Grafik 4">
            <a:extLst>
              <a:ext uri="{FF2B5EF4-FFF2-40B4-BE49-F238E27FC236}">
                <a16:creationId xmlns:a16="http://schemas.microsoft.com/office/drawing/2014/main" id="{C88031FF-3D1D-4E55-853C-E59E70B00552}"/>
              </a:ext>
            </a:extLst>
          </p:cNvPr>
          <p:cNvPicPr>
            <a:picLocks noChangeAspect="1"/>
          </p:cNvPicPr>
          <p:nvPr/>
        </p:nvPicPr>
        <p:blipFill>
          <a:blip r:embed="rId3"/>
          <a:stretch>
            <a:fillRect/>
          </a:stretch>
        </p:blipFill>
        <p:spPr>
          <a:xfrm>
            <a:off x="4953000" y="1690688"/>
            <a:ext cx="7022771" cy="4110684"/>
          </a:xfrm>
          <a:prstGeom prst="rect">
            <a:avLst/>
          </a:prstGeom>
        </p:spPr>
      </p:pic>
    </p:spTree>
    <p:extLst>
      <p:ext uri="{BB962C8B-B14F-4D97-AF65-F5344CB8AC3E}">
        <p14:creationId xmlns:p14="http://schemas.microsoft.com/office/powerpoint/2010/main" val="307091349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A178AA1-19CF-43A8-B19F-4042B6282FE1}"/>
              </a:ext>
            </a:extLst>
          </p:cNvPr>
          <p:cNvSpPr>
            <a:spLocks noGrp="1"/>
          </p:cNvSpPr>
          <p:nvPr>
            <p:ph type="title"/>
          </p:nvPr>
        </p:nvSpPr>
        <p:spPr/>
        <p:txBody>
          <a:bodyPr/>
          <a:lstStyle/>
          <a:p>
            <a:r>
              <a:rPr lang="de-DE"/>
              <a:t>Dictionary</a:t>
            </a:r>
          </a:p>
        </p:txBody>
      </p:sp>
      <p:sp>
        <p:nvSpPr>
          <p:cNvPr id="3" name="Textplatzhalter 2">
            <a:extLst>
              <a:ext uri="{FF2B5EF4-FFF2-40B4-BE49-F238E27FC236}">
                <a16:creationId xmlns:a16="http://schemas.microsoft.com/office/drawing/2014/main" id="{7D1F0636-7EF8-4D29-9C47-12E6EF0BAE0A}"/>
              </a:ext>
            </a:extLst>
          </p:cNvPr>
          <p:cNvSpPr>
            <a:spLocks noGrp="1"/>
          </p:cNvSpPr>
          <p:nvPr>
            <p:ph type="body" sz="quarter" idx="10"/>
          </p:nvPr>
        </p:nvSpPr>
        <p:spPr/>
        <p:txBody>
          <a:bodyPr/>
          <a:lstStyle/>
          <a:p>
            <a:r>
              <a:rPr lang="de-DE"/>
              <a:t>Schlüssel-Wert-Paare in Python</a:t>
            </a:r>
          </a:p>
        </p:txBody>
      </p:sp>
    </p:spTree>
    <p:extLst>
      <p:ext uri="{BB962C8B-B14F-4D97-AF65-F5344CB8AC3E}">
        <p14:creationId xmlns:p14="http://schemas.microsoft.com/office/powerpoint/2010/main" val="1289074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AAABBD8F-140C-418F-9BC3-691EBF2A11DF}"/>
              </a:ext>
            </a:extLst>
          </p:cNvPr>
          <p:cNvSpPr>
            <a:spLocks noGrp="1"/>
          </p:cNvSpPr>
          <p:nvPr>
            <p:ph type="title"/>
          </p:nvPr>
        </p:nvSpPr>
        <p:spPr/>
        <p:txBody>
          <a:bodyPr/>
          <a:lstStyle/>
          <a:p>
            <a:r>
              <a:rPr lang="de-DE"/>
              <a:t>Dictionary</a:t>
            </a:r>
          </a:p>
        </p:txBody>
      </p:sp>
      <p:pic>
        <p:nvPicPr>
          <p:cNvPr id="7" name="Grafik 6" descr="Geöffnetes Buch Silhouette">
            <a:extLst>
              <a:ext uri="{FF2B5EF4-FFF2-40B4-BE49-F238E27FC236}">
                <a16:creationId xmlns:a16="http://schemas.microsoft.com/office/drawing/2014/main" id="{FA74FB78-48ED-4620-8548-0B7D67C326F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695825" y="2028825"/>
            <a:ext cx="2800350" cy="2800350"/>
          </a:xfrm>
          <a:prstGeom prst="rect">
            <a:avLst/>
          </a:prstGeom>
        </p:spPr>
      </p:pic>
      <p:sp>
        <p:nvSpPr>
          <p:cNvPr id="8" name="Textfeld 7">
            <a:extLst>
              <a:ext uri="{FF2B5EF4-FFF2-40B4-BE49-F238E27FC236}">
                <a16:creationId xmlns:a16="http://schemas.microsoft.com/office/drawing/2014/main" id="{EBACA9B5-C7BA-40D1-AF99-2F4D33F1278F}"/>
              </a:ext>
            </a:extLst>
          </p:cNvPr>
          <p:cNvSpPr txBox="1"/>
          <p:nvPr/>
        </p:nvSpPr>
        <p:spPr>
          <a:xfrm>
            <a:off x="5229225" y="3429000"/>
            <a:ext cx="793294" cy="369332"/>
          </a:xfrm>
          <a:prstGeom prst="rect">
            <a:avLst/>
          </a:prstGeom>
          <a:noFill/>
        </p:spPr>
        <p:txBody>
          <a:bodyPr wrap="none" rtlCol="0">
            <a:spAutoFit/>
          </a:bodyPr>
          <a:lstStyle/>
          <a:p>
            <a:r>
              <a:rPr lang="de-DE" err="1">
                <a:solidFill>
                  <a:schemeClr val="accent1"/>
                </a:solidFill>
              </a:rPr>
              <a:t>yellow</a:t>
            </a:r>
            <a:endParaRPr lang="de-DE">
              <a:solidFill>
                <a:schemeClr val="accent1"/>
              </a:solidFill>
            </a:endParaRPr>
          </a:p>
        </p:txBody>
      </p:sp>
      <p:sp>
        <p:nvSpPr>
          <p:cNvPr id="9" name="Textfeld 8">
            <a:extLst>
              <a:ext uri="{FF2B5EF4-FFF2-40B4-BE49-F238E27FC236}">
                <a16:creationId xmlns:a16="http://schemas.microsoft.com/office/drawing/2014/main" id="{0B03FE7B-04F5-499F-8D52-386A41286220}"/>
              </a:ext>
            </a:extLst>
          </p:cNvPr>
          <p:cNvSpPr txBox="1"/>
          <p:nvPr/>
        </p:nvSpPr>
        <p:spPr>
          <a:xfrm>
            <a:off x="6264973" y="3429000"/>
            <a:ext cx="581891" cy="369332"/>
          </a:xfrm>
          <a:prstGeom prst="rect">
            <a:avLst/>
          </a:prstGeom>
          <a:noFill/>
        </p:spPr>
        <p:txBody>
          <a:bodyPr wrap="none" rtlCol="0">
            <a:spAutoFit/>
          </a:bodyPr>
          <a:lstStyle/>
          <a:p>
            <a:r>
              <a:rPr lang="de-DE">
                <a:solidFill>
                  <a:schemeClr val="accent1"/>
                </a:solidFill>
              </a:rPr>
              <a:t>gelb</a:t>
            </a:r>
          </a:p>
        </p:txBody>
      </p:sp>
      <p:sp>
        <p:nvSpPr>
          <p:cNvPr id="10" name="Textfeld 9">
            <a:extLst>
              <a:ext uri="{FF2B5EF4-FFF2-40B4-BE49-F238E27FC236}">
                <a16:creationId xmlns:a16="http://schemas.microsoft.com/office/drawing/2014/main" id="{C5140099-3BA4-48A5-9D7E-DE51A77883CD}"/>
              </a:ext>
            </a:extLst>
          </p:cNvPr>
          <p:cNvSpPr txBox="1"/>
          <p:nvPr/>
        </p:nvSpPr>
        <p:spPr>
          <a:xfrm>
            <a:off x="1914525" y="4829175"/>
            <a:ext cx="2178930" cy="369332"/>
          </a:xfrm>
          <a:prstGeom prst="rect">
            <a:avLst/>
          </a:prstGeom>
          <a:noFill/>
        </p:spPr>
        <p:txBody>
          <a:bodyPr wrap="none" rtlCol="0">
            <a:spAutoFit/>
          </a:bodyPr>
          <a:lstStyle/>
          <a:p>
            <a:r>
              <a:rPr lang="de-DE"/>
              <a:t>Schlüsselbegriff (Key)</a:t>
            </a:r>
          </a:p>
        </p:txBody>
      </p:sp>
      <p:sp>
        <p:nvSpPr>
          <p:cNvPr id="11" name="Textfeld 10">
            <a:extLst>
              <a:ext uri="{FF2B5EF4-FFF2-40B4-BE49-F238E27FC236}">
                <a16:creationId xmlns:a16="http://schemas.microsoft.com/office/drawing/2014/main" id="{CFBBFD76-E9BA-4F70-BCBC-B0705D262C45}"/>
              </a:ext>
            </a:extLst>
          </p:cNvPr>
          <p:cNvSpPr txBox="1"/>
          <p:nvPr/>
        </p:nvSpPr>
        <p:spPr>
          <a:xfrm>
            <a:off x="7981950" y="4829175"/>
            <a:ext cx="2698559" cy="369332"/>
          </a:xfrm>
          <a:prstGeom prst="rect">
            <a:avLst/>
          </a:prstGeom>
          <a:noFill/>
        </p:spPr>
        <p:txBody>
          <a:bodyPr wrap="none" rtlCol="0">
            <a:spAutoFit/>
          </a:bodyPr>
          <a:lstStyle/>
          <a:p>
            <a:r>
              <a:rPr lang="de-DE"/>
              <a:t>Zugeordneter Wert (Value)</a:t>
            </a:r>
          </a:p>
        </p:txBody>
      </p:sp>
      <p:cxnSp>
        <p:nvCxnSpPr>
          <p:cNvPr id="13" name="Gerade Verbindung mit Pfeil 12">
            <a:extLst>
              <a:ext uri="{FF2B5EF4-FFF2-40B4-BE49-F238E27FC236}">
                <a16:creationId xmlns:a16="http://schemas.microsoft.com/office/drawing/2014/main" id="{04A86276-993B-4F5F-8F8F-4132499AB0A4}"/>
              </a:ext>
            </a:extLst>
          </p:cNvPr>
          <p:cNvCxnSpPr/>
          <p:nvPr/>
        </p:nvCxnSpPr>
        <p:spPr>
          <a:xfrm flipV="1">
            <a:off x="3276600" y="3798332"/>
            <a:ext cx="1419225" cy="7450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Gerade Verbindung mit Pfeil 13">
            <a:extLst>
              <a:ext uri="{FF2B5EF4-FFF2-40B4-BE49-F238E27FC236}">
                <a16:creationId xmlns:a16="http://schemas.microsoft.com/office/drawing/2014/main" id="{355D0F6F-4386-47DA-ACF5-046A41596CFE}"/>
              </a:ext>
            </a:extLst>
          </p:cNvPr>
          <p:cNvCxnSpPr>
            <a:cxnSpLocks/>
          </p:cNvCxnSpPr>
          <p:nvPr/>
        </p:nvCxnSpPr>
        <p:spPr>
          <a:xfrm flipH="1" flipV="1">
            <a:off x="7484355" y="3798332"/>
            <a:ext cx="1419225" cy="7450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feld 14">
            <a:extLst>
              <a:ext uri="{FF2B5EF4-FFF2-40B4-BE49-F238E27FC236}">
                <a16:creationId xmlns:a16="http://schemas.microsoft.com/office/drawing/2014/main" id="{62A2A882-0E40-483F-BD9C-8D06F2115A03}"/>
              </a:ext>
            </a:extLst>
          </p:cNvPr>
          <p:cNvSpPr txBox="1"/>
          <p:nvPr/>
        </p:nvSpPr>
        <p:spPr>
          <a:xfrm>
            <a:off x="4464468" y="5428922"/>
            <a:ext cx="3447803" cy="954107"/>
          </a:xfrm>
          <a:prstGeom prst="rect">
            <a:avLst/>
          </a:prstGeom>
          <a:noFill/>
        </p:spPr>
        <p:txBody>
          <a:bodyPr wrap="none" rtlCol="0">
            <a:spAutoFit/>
          </a:bodyPr>
          <a:lstStyle/>
          <a:p>
            <a:pPr algn="ctr"/>
            <a:r>
              <a:rPr lang="de-DE" sz="2800"/>
              <a:t>Schlüssel-Werte-Paare</a:t>
            </a:r>
          </a:p>
          <a:p>
            <a:pPr algn="ctr"/>
            <a:r>
              <a:rPr lang="de-DE" sz="2800"/>
              <a:t>(Key-Value-Paare)</a:t>
            </a:r>
          </a:p>
        </p:txBody>
      </p:sp>
    </p:spTree>
    <p:extLst>
      <p:ext uri="{BB962C8B-B14F-4D97-AF65-F5344CB8AC3E}">
        <p14:creationId xmlns:p14="http://schemas.microsoft.com/office/powerpoint/2010/main" val="2049034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500" fill="hold"/>
                                        <p:tgtEl>
                                          <p:spTgt spid="15"/>
                                        </p:tgtEl>
                                        <p:attrNameLst>
                                          <p:attrName>ppt_x</p:attrName>
                                        </p:attrNameLst>
                                      </p:cBhvr>
                                      <p:tavLst>
                                        <p:tav tm="0">
                                          <p:val>
                                            <p:strVal val="#ppt_x"/>
                                          </p:val>
                                        </p:tav>
                                        <p:tav tm="100000">
                                          <p:val>
                                            <p:strVal val="#ppt_x"/>
                                          </p:val>
                                        </p:tav>
                                      </p:tavLst>
                                    </p:anim>
                                    <p:anim calcmode="lin" valueType="num">
                                      <p:cBhvr additive="base">
                                        <p:cTn id="20"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5"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C06F729-413A-4D80-B145-D9D8D498EC3A}"/>
              </a:ext>
            </a:extLst>
          </p:cNvPr>
          <p:cNvSpPr>
            <a:spLocks noGrp="1"/>
          </p:cNvSpPr>
          <p:nvPr>
            <p:ph type="title"/>
          </p:nvPr>
        </p:nvSpPr>
        <p:spPr/>
        <p:txBody>
          <a:bodyPr/>
          <a:lstStyle/>
          <a:p>
            <a:r>
              <a:rPr lang="de-DE"/>
              <a:t>Erzeugung eines </a:t>
            </a:r>
            <a:r>
              <a:rPr lang="de-DE" err="1"/>
              <a:t>Dictionaries</a:t>
            </a:r>
            <a:endParaRPr lang="de-DE"/>
          </a:p>
        </p:txBody>
      </p:sp>
      <p:sp>
        <p:nvSpPr>
          <p:cNvPr id="3" name="Inhaltsplatzhalter 2">
            <a:extLst>
              <a:ext uri="{FF2B5EF4-FFF2-40B4-BE49-F238E27FC236}">
                <a16:creationId xmlns:a16="http://schemas.microsoft.com/office/drawing/2014/main" id="{5C4471D0-A608-485F-8181-5A264D253417}"/>
              </a:ext>
            </a:extLst>
          </p:cNvPr>
          <p:cNvSpPr>
            <a:spLocks noGrp="1"/>
          </p:cNvSpPr>
          <p:nvPr>
            <p:ph idx="1"/>
          </p:nvPr>
        </p:nvSpPr>
        <p:spPr>
          <a:xfrm>
            <a:off x="838200" y="1690688"/>
            <a:ext cx="5257800" cy="4486275"/>
          </a:xfrm>
        </p:spPr>
        <p:txBody>
          <a:bodyPr>
            <a:normAutofit/>
          </a:bodyPr>
          <a:lstStyle/>
          <a:p>
            <a:r>
              <a:rPr lang="de-DE" sz="2400"/>
              <a:t>Werden mit {</a:t>
            </a:r>
            <a:br>
              <a:rPr lang="de-DE" sz="2400"/>
            </a:br>
            <a:r>
              <a:rPr lang="de-DE" sz="2400" err="1"/>
              <a:t>ersterSchlüssel</a:t>
            </a:r>
            <a:r>
              <a:rPr lang="de-DE" sz="2400"/>
              <a:t> : </a:t>
            </a:r>
            <a:r>
              <a:rPr lang="de-DE" sz="2400" err="1"/>
              <a:t>ersterWert</a:t>
            </a:r>
            <a:r>
              <a:rPr lang="de-DE" sz="2400"/>
              <a:t>, </a:t>
            </a:r>
            <a:r>
              <a:rPr lang="de-DE" sz="2400" err="1"/>
              <a:t>zweiterSchlüssel</a:t>
            </a:r>
            <a:r>
              <a:rPr lang="de-DE" sz="2400"/>
              <a:t> : </a:t>
            </a:r>
            <a:r>
              <a:rPr lang="de-DE" sz="2400" err="1"/>
              <a:t>zweiterWert</a:t>
            </a:r>
            <a:r>
              <a:rPr lang="de-DE" sz="2400"/>
              <a:t>,</a:t>
            </a:r>
            <a:br>
              <a:rPr lang="de-DE" sz="2400"/>
            </a:br>
            <a:r>
              <a:rPr lang="de-DE" sz="2400" err="1"/>
              <a:t>dritterSchlüssel</a:t>
            </a:r>
            <a:r>
              <a:rPr lang="de-DE" sz="2400"/>
              <a:t> : </a:t>
            </a:r>
            <a:r>
              <a:rPr lang="de-DE" sz="2400" err="1"/>
              <a:t>dritterWert</a:t>
            </a:r>
            <a:r>
              <a:rPr lang="de-DE" sz="2400"/>
              <a:t>, </a:t>
            </a:r>
            <a:br>
              <a:rPr lang="de-DE" sz="2400"/>
            </a:br>
            <a:r>
              <a:rPr lang="de-DE" sz="2400"/>
              <a:t>…} erzeugt.</a:t>
            </a:r>
          </a:p>
          <a:p>
            <a:r>
              <a:rPr lang="de-DE" sz="2400"/>
              <a:t>Ein Schlüssel darf nur einmal vorkommen, ein Wert jedoch mehrfach.</a:t>
            </a:r>
          </a:p>
          <a:p>
            <a:r>
              <a:rPr lang="de-DE" sz="2400"/>
              <a:t>Die Reihenfolge der Paare im Dictionary ist nicht fest (vs. Liste)!</a:t>
            </a:r>
          </a:p>
        </p:txBody>
      </p:sp>
      <p:pic>
        <p:nvPicPr>
          <p:cNvPr id="5" name="Grafik 4">
            <a:extLst>
              <a:ext uri="{FF2B5EF4-FFF2-40B4-BE49-F238E27FC236}">
                <a16:creationId xmlns:a16="http://schemas.microsoft.com/office/drawing/2014/main" id="{8BDD4F2E-D695-4B3D-8B7F-099EC8339CDA}"/>
              </a:ext>
            </a:extLst>
          </p:cNvPr>
          <p:cNvPicPr>
            <a:picLocks noChangeAspect="1"/>
          </p:cNvPicPr>
          <p:nvPr/>
        </p:nvPicPr>
        <p:blipFill>
          <a:blip r:embed="rId2"/>
          <a:stretch>
            <a:fillRect/>
          </a:stretch>
        </p:blipFill>
        <p:spPr>
          <a:xfrm>
            <a:off x="6600569" y="2312135"/>
            <a:ext cx="4901439" cy="2233729"/>
          </a:xfrm>
          <a:prstGeom prst="rect">
            <a:avLst/>
          </a:prstGeom>
        </p:spPr>
      </p:pic>
      <p:pic>
        <p:nvPicPr>
          <p:cNvPr id="7" name="Grafik 6">
            <a:extLst>
              <a:ext uri="{FF2B5EF4-FFF2-40B4-BE49-F238E27FC236}">
                <a16:creationId xmlns:a16="http://schemas.microsoft.com/office/drawing/2014/main" id="{0B2CC78D-B0E5-4700-8FC7-5CD124C28B0F}"/>
              </a:ext>
            </a:extLst>
          </p:cNvPr>
          <p:cNvPicPr>
            <a:picLocks noChangeAspect="1"/>
          </p:cNvPicPr>
          <p:nvPr/>
        </p:nvPicPr>
        <p:blipFill rotWithShape="1">
          <a:blip r:embed="rId3"/>
          <a:srcRect t="19778" b="24415"/>
          <a:stretch/>
        </p:blipFill>
        <p:spPr>
          <a:xfrm>
            <a:off x="6600569" y="5848349"/>
            <a:ext cx="4901439" cy="228601"/>
          </a:xfrm>
          <a:prstGeom prst="rect">
            <a:avLst/>
          </a:prstGeom>
        </p:spPr>
      </p:pic>
    </p:spTree>
    <p:extLst>
      <p:ext uri="{BB962C8B-B14F-4D97-AF65-F5344CB8AC3E}">
        <p14:creationId xmlns:p14="http://schemas.microsoft.com/office/powerpoint/2010/main" val="320799221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B0BD6BC-5FAF-4FD3-8B62-89512395E445}"/>
              </a:ext>
            </a:extLst>
          </p:cNvPr>
          <p:cNvSpPr>
            <a:spLocks noGrp="1"/>
          </p:cNvSpPr>
          <p:nvPr>
            <p:ph type="title"/>
          </p:nvPr>
        </p:nvSpPr>
        <p:spPr/>
        <p:txBody>
          <a:bodyPr/>
          <a:lstStyle/>
          <a:p>
            <a:r>
              <a:rPr lang="de-DE"/>
              <a:t>Anzahl an Paaren im Dictionary</a:t>
            </a:r>
          </a:p>
        </p:txBody>
      </p:sp>
      <p:sp>
        <p:nvSpPr>
          <p:cNvPr id="3" name="Inhaltsplatzhalter 2">
            <a:extLst>
              <a:ext uri="{FF2B5EF4-FFF2-40B4-BE49-F238E27FC236}">
                <a16:creationId xmlns:a16="http://schemas.microsoft.com/office/drawing/2014/main" id="{B24B2025-56BA-4E48-8743-5B21D851D890}"/>
              </a:ext>
            </a:extLst>
          </p:cNvPr>
          <p:cNvSpPr>
            <a:spLocks noGrp="1"/>
          </p:cNvSpPr>
          <p:nvPr>
            <p:ph idx="1"/>
          </p:nvPr>
        </p:nvSpPr>
        <p:spPr>
          <a:xfrm>
            <a:off x="838200" y="1825625"/>
            <a:ext cx="5257800" cy="4351338"/>
          </a:xfrm>
        </p:spPr>
        <p:txBody>
          <a:bodyPr/>
          <a:lstStyle/>
          <a:p>
            <a:pPr marL="0" indent="0">
              <a:buNone/>
            </a:pPr>
            <a:r>
              <a:rPr lang="de-DE" b="1"/>
              <a:t>Len(</a:t>
            </a:r>
            <a:r>
              <a:rPr lang="de-DE" b="1" err="1"/>
              <a:t>dictionary</a:t>
            </a:r>
            <a:r>
              <a:rPr lang="de-DE" b="1"/>
              <a:t>)</a:t>
            </a:r>
          </a:p>
          <a:p>
            <a:r>
              <a:rPr lang="de-DE"/>
              <a:t>Gibt die Anzahl der Paare aus</a:t>
            </a:r>
          </a:p>
          <a:p>
            <a:r>
              <a:rPr lang="de-DE"/>
              <a:t>Genauso wie bei Listen und Strings</a:t>
            </a:r>
          </a:p>
        </p:txBody>
      </p:sp>
      <p:pic>
        <p:nvPicPr>
          <p:cNvPr id="6" name="Grafik 5">
            <a:extLst>
              <a:ext uri="{FF2B5EF4-FFF2-40B4-BE49-F238E27FC236}">
                <a16:creationId xmlns:a16="http://schemas.microsoft.com/office/drawing/2014/main" id="{EF7A5E51-0CB2-4325-A3AA-4B48FE340158}"/>
              </a:ext>
            </a:extLst>
          </p:cNvPr>
          <p:cNvPicPr>
            <a:picLocks noChangeAspect="1"/>
          </p:cNvPicPr>
          <p:nvPr/>
        </p:nvPicPr>
        <p:blipFill>
          <a:blip r:embed="rId2"/>
          <a:stretch>
            <a:fillRect/>
          </a:stretch>
        </p:blipFill>
        <p:spPr>
          <a:xfrm>
            <a:off x="6062996" y="2312135"/>
            <a:ext cx="6129004" cy="2332176"/>
          </a:xfrm>
          <a:prstGeom prst="rect">
            <a:avLst/>
          </a:prstGeom>
        </p:spPr>
      </p:pic>
      <p:sp>
        <p:nvSpPr>
          <p:cNvPr id="7" name="Textfeld 6">
            <a:extLst>
              <a:ext uri="{FF2B5EF4-FFF2-40B4-BE49-F238E27FC236}">
                <a16:creationId xmlns:a16="http://schemas.microsoft.com/office/drawing/2014/main" id="{93E2FBBE-08D7-40E1-A37F-12B9FB76CFC5}"/>
              </a:ext>
            </a:extLst>
          </p:cNvPr>
          <p:cNvSpPr txBox="1"/>
          <p:nvPr/>
        </p:nvSpPr>
        <p:spPr>
          <a:xfrm>
            <a:off x="8277307" y="5367131"/>
            <a:ext cx="393056" cy="584775"/>
          </a:xfrm>
          <a:prstGeom prst="rect">
            <a:avLst/>
          </a:prstGeom>
          <a:noFill/>
        </p:spPr>
        <p:txBody>
          <a:bodyPr wrap="none" rtlCol="0">
            <a:spAutoFit/>
          </a:bodyPr>
          <a:lstStyle/>
          <a:p>
            <a:r>
              <a:rPr lang="de-DE" sz="3200"/>
              <a:t>3</a:t>
            </a:r>
          </a:p>
        </p:txBody>
      </p:sp>
    </p:spTree>
    <p:extLst>
      <p:ext uri="{BB962C8B-B14F-4D97-AF65-F5344CB8AC3E}">
        <p14:creationId xmlns:p14="http://schemas.microsoft.com/office/powerpoint/2010/main" val="157562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6860AD2-AA05-49FD-9FFC-81DEE97A06E8}"/>
              </a:ext>
            </a:extLst>
          </p:cNvPr>
          <p:cNvSpPr>
            <a:spLocks noGrp="1"/>
          </p:cNvSpPr>
          <p:nvPr>
            <p:ph type="title"/>
          </p:nvPr>
        </p:nvSpPr>
        <p:spPr/>
        <p:txBody>
          <a:bodyPr/>
          <a:lstStyle/>
          <a:p>
            <a:r>
              <a:rPr lang="de-DE"/>
              <a:t>Zugriffe auf Werte</a:t>
            </a:r>
          </a:p>
        </p:txBody>
      </p:sp>
      <p:sp>
        <p:nvSpPr>
          <p:cNvPr id="3" name="Inhaltsplatzhalter 2">
            <a:extLst>
              <a:ext uri="{FF2B5EF4-FFF2-40B4-BE49-F238E27FC236}">
                <a16:creationId xmlns:a16="http://schemas.microsoft.com/office/drawing/2014/main" id="{D0C5AD8B-A50D-46DD-ABDA-08C53FD0E4C6}"/>
              </a:ext>
            </a:extLst>
          </p:cNvPr>
          <p:cNvSpPr>
            <a:spLocks noGrp="1"/>
          </p:cNvSpPr>
          <p:nvPr>
            <p:ph idx="1"/>
          </p:nvPr>
        </p:nvSpPr>
        <p:spPr>
          <a:xfrm>
            <a:off x="838200" y="1825625"/>
            <a:ext cx="5257800" cy="4351338"/>
          </a:xfrm>
        </p:spPr>
        <p:txBody>
          <a:bodyPr>
            <a:normAutofit lnSpcReduction="10000"/>
          </a:bodyPr>
          <a:lstStyle/>
          <a:p>
            <a:pPr marL="0" indent="0">
              <a:buNone/>
            </a:pPr>
            <a:r>
              <a:rPr lang="de-DE" b="1"/>
              <a:t>Zugriff</a:t>
            </a:r>
          </a:p>
          <a:p>
            <a:r>
              <a:rPr lang="de-DE"/>
              <a:t>Mit Hilfe von </a:t>
            </a:r>
            <a:r>
              <a:rPr lang="de-DE" err="1"/>
              <a:t>dictionary</a:t>
            </a:r>
            <a:r>
              <a:rPr lang="de-DE"/>
              <a:t>[</a:t>
            </a:r>
            <a:r>
              <a:rPr lang="de-DE" err="1"/>
              <a:t>schlüssel</a:t>
            </a:r>
            <a:r>
              <a:rPr lang="de-DE"/>
              <a:t>] kann man auf die Werte in einem Dictionary zugreifen</a:t>
            </a:r>
          </a:p>
          <a:p>
            <a:r>
              <a:rPr lang="de-DE"/>
              <a:t>Der Zugriff funktioniert ähnlich wie bei Listen, wo man den Index angibt</a:t>
            </a:r>
          </a:p>
          <a:p>
            <a:r>
              <a:rPr lang="de-DE"/>
              <a:t>Elemente in einer Dictionary haben jedoch keine feste Ordnung</a:t>
            </a:r>
          </a:p>
        </p:txBody>
      </p:sp>
      <p:pic>
        <p:nvPicPr>
          <p:cNvPr id="5" name="Grafik 4">
            <a:extLst>
              <a:ext uri="{FF2B5EF4-FFF2-40B4-BE49-F238E27FC236}">
                <a16:creationId xmlns:a16="http://schemas.microsoft.com/office/drawing/2014/main" id="{E06B5A0F-5DEE-4159-94AF-FFF79AEC0395}"/>
              </a:ext>
            </a:extLst>
          </p:cNvPr>
          <p:cNvPicPr>
            <a:picLocks noChangeAspect="1"/>
          </p:cNvPicPr>
          <p:nvPr/>
        </p:nvPicPr>
        <p:blipFill>
          <a:blip r:embed="rId2"/>
          <a:stretch>
            <a:fillRect/>
          </a:stretch>
        </p:blipFill>
        <p:spPr>
          <a:xfrm>
            <a:off x="6295202" y="2581156"/>
            <a:ext cx="5896798" cy="1695687"/>
          </a:xfrm>
          <a:prstGeom prst="rect">
            <a:avLst/>
          </a:prstGeom>
        </p:spPr>
      </p:pic>
      <p:pic>
        <p:nvPicPr>
          <p:cNvPr id="7" name="Grafik 6">
            <a:extLst>
              <a:ext uri="{FF2B5EF4-FFF2-40B4-BE49-F238E27FC236}">
                <a16:creationId xmlns:a16="http://schemas.microsoft.com/office/drawing/2014/main" id="{EBF7DF35-15C2-45B1-9F04-EC82072053CE}"/>
              </a:ext>
            </a:extLst>
          </p:cNvPr>
          <p:cNvPicPr>
            <a:picLocks noChangeAspect="1"/>
          </p:cNvPicPr>
          <p:nvPr/>
        </p:nvPicPr>
        <p:blipFill>
          <a:blip r:embed="rId3"/>
          <a:stretch>
            <a:fillRect/>
          </a:stretch>
        </p:blipFill>
        <p:spPr>
          <a:xfrm>
            <a:off x="6979343" y="5238873"/>
            <a:ext cx="4518784" cy="382699"/>
          </a:xfrm>
          <a:prstGeom prst="rect">
            <a:avLst/>
          </a:prstGeom>
        </p:spPr>
      </p:pic>
    </p:spTree>
    <p:extLst>
      <p:ext uri="{BB962C8B-B14F-4D97-AF65-F5344CB8AC3E}">
        <p14:creationId xmlns:p14="http://schemas.microsoft.com/office/powerpoint/2010/main" val="2319608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1D73E34-AFC6-4FA0-8A2C-CA2F8CBC11AF}"/>
              </a:ext>
            </a:extLst>
          </p:cNvPr>
          <p:cNvSpPr>
            <a:spLocks noGrp="1"/>
          </p:cNvSpPr>
          <p:nvPr>
            <p:ph type="title"/>
          </p:nvPr>
        </p:nvSpPr>
        <p:spPr/>
        <p:txBody>
          <a:bodyPr/>
          <a:lstStyle/>
          <a:p>
            <a:r>
              <a:rPr lang="de-DE"/>
              <a:t>Veränderung von Werten</a:t>
            </a:r>
          </a:p>
        </p:txBody>
      </p:sp>
      <p:sp>
        <p:nvSpPr>
          <p:cNvPr id="3" name="Inhaltsplatzhalter 2">
            <a:extLst>
              <a:ext uri="{FF2B5EF4-FFF2-40B4-BE49-F238E27FC236}">
                <a16:creationId xmlns:a16="http://schemas.microsoft.com/office/drawing/2014/main" id="{68278C8A-5C90-4AB1-BEEF-D9C092ABDFB8}"/>
              </a:ext>
            </a:extLst>
          </p:cNvPr>
          <p:cNvSpPr>
            <a:spLocks noGrp="1"/>
          </p:cNvSpPr>
          <p:nvPr>
            <p:ph idx="1"/>
          </p:nvPr>
        </p:nvSpPr>
        <p:spPr>
          <a:xfrm>
            <a:off x="838200" y="1825625"/>
            <a:ext cx="5257800" cy="4351338"/>
          </a:xfrm>
        </p:spPr>
        <p:txBody>
          <a:bodyPr/>
          <a:lstStyle/>
          <a:p>
            <a:pPr marL="0" indent="0">
              <a:buNone/>
            </a:pPr>
            <a:r>
              <a:rPr lang="de-DE" b="1"/>
              <a:t>Ändern</a:t>
            </a:r>
          </a:p>
          <a:p>
            <a:r>
              <a:rPr lang="de-DE"/>
              <a:t>Werte können im Dictionary geändert werden</a:t>
            </a:r>
          </a:p>
          <a:p>
            <a:r>
              <a:rPr lang="de-DE"/>
              <a:t>Zuweisung eines neuen Werts:</a:t>
            </a:r>
            <a:br>
              <a:rPr lang="de-DE"/>
            </a:br>
            <a:r>
              <a:rPr lang="de-DE" sz="2000" err="1"/>
              <a:t>dictionary</a:t>
            </a:r>
            <a:r>
              <a:rPr lang="de-DE" sz="2000"/>
              <a:t>[</a:t>
            </a:r>
            <a:r>
              <a:rPr lang="de-DE" sz="2000" err="1"/>
              <a:t>schlüssel</a:t>
            </a:r>
            <a:r>
              <a:rPr lang="de-DE" sz="2000"/>
              <a:t>] = </a:t>
            </a:r>
            <a:r>
              <a:rPr lang="de-DE" sz="2000" err="1"/>
              <a:t>neuerWert</a:t>
            </a:r>
            <a:endParaRPr lang="de-DE" sz="2000"/>
          </a:p>
          <a:p>
            <a:pPr marL="0" indent="0">
              <a:buNone/>
            </a:pPr>
            <a:endParaRPr lang="de-DE"/>
          </a:p>
        </p:txBody>
      </p:sp>
      <p:pic>
        <p:nvPicPr>
          <p:cNvPr id="5" name="Grafik 4">
            <a:extLst>
              <a:ext uri="{FF2B5EF4-FFF2-40B4-BE49-F238E27FC236}">
                <a16:creationId xmlns:a16="http://schemas.microsoft.com/office/drawing/2014/main" id="{7A2BDB5A-414A-403A-B6D1-2EE6043A5DD1}"/>
              </a:ext>
            </a:extLst>
          </p:cNvPr>
          <p:cNvPicPr>
            <a:picLocks noChangeAspect="1"/>
          </p:cNvPicPr>
          <p:nvPr/>
        </p:nvPicPr>
        <p:blipFill>
          <a:blip r:embed="rId2"/>
          <a:stretch>
            <a:fillRect/>
          </a:stretch>
        </p:blipFill>
        <p:spPr>
          <a:xfrm>
            <a:off x="6676912" y="2466840"/>
            <a:ext cx="5067357" cy="2136965"/>
          </a:xfrm>
          <a:prstGeom prst="rect">
            <a:avLst/>
          </a:prstGeom>
        </p:spPr>
      </p:pic>
      <p:pic>
        <p:nvPicPr>
          <p:cNvPr id="7" name="Grafik 6">
            <a:extLst>
              <a:ext uri="{FF2B5EF4-FFF2-40B4-BE49-F238E27FC236}">
                <a16:creationId xmlns:a16="http://schemas.microsoft.com/office/drawing/2014/main" id="{499C263D-F669-4D41-BE99-7ACCB32F78DA}"/>
              </a:ext>
            </a:extLst>
          </p:cNvPr>
          <p:cNvPicPr>
            <a:picLocks noChangeAspect="1"/>
          </p:cNvPicPr>
          <p:nvPr/>
        </p:nvPicPr>
        <p:blipFill>
          <a:blip r:embed="rId3"/>
          <a:stretch>
            <a:fillRect/>
          </a:stretch>
        </p:blipFill>
        <p:spPr>
          <a:xfrm>
            <a:off x="4713838" y="5708103"/>
            <a:ext cx="7030431" cy="323895"/>
          </a:xfrm>
          <a:prstGeom prst="rect">
            <a:avLst/>
          </a:prstGeom>
        </p:spPr>
      </p:pic>
    </p:spTree>
    <p:extLst>
      <p:ext uri="{BB962C8B-B14F-4D97-AF65-F5344CB8AC3E}">
        <p14:creationId xmlns:p14="http://schemas.microsoft.com/office/powerpoint/2010/main" val="2244212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EC5475E9-D82D-436F-8AD8-6593DA5B5B45}"/>
              </a:ext>
            </a:extLst>
          </p:cNvPr>
          <p:cNvPicPr>
            <a:picLocks noChangeAspect="1"/>
          </p:cNvPicPr>
          <p:nvPr/>
        </p:nvPicPr>
        <p:blipFill>
          <a:blip r:embed="rId2"/>
          <a:stretch>
            <a:fillRect/>
          </a:stretch>
        </p:blipFill>
        <p:spPr>
          <a:xfrm>
            <a:off x="0" y="0"/>
            <a:ext cx="12192000" cy="6858000"/>
          </a:xfrm>
          <a:prstGeom prst="rect">
            <a:avLst/>
          </a:prstGeom>
        </p:spPr>
      </p:pic>
      <p:sp>
        <p:nvSpPr>
          <p:cNvPr id="4" name="Rechteck 3">
            <a:extLst>
              <a:ext uri="{FF2B5EF4-FFF2-40B4-BE49-F238E27FC236}">
                <a16:creationId xmlns:a16="http://schemas.microsoft.com/office/drawing/2014/main" id="{C51B1514-D583-45BC-AA04-DCC79CE63A06}"/>
              </a:ext>
            </a:extLst>
          </p:cNvPr>
          <p:cNvSpPr/>
          <p:nvPr/>
        </p:nvSpPr>
        <p:spPr>
          <a:xfrm>
            <a:off x="0" y="2446867"/>
            <a:ext cx="457200" cy="457200"/>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 name="Rechteck 4">
            <a:extLst>
              <a:ext uri="{FF2B5EF4-FFF2-40B4-BE49-F238E27FC236}">
                <a16:creationId xmlns:a16="http://schemas.microsoft.com/office/drawing/2014/main" id="{3E6DE873-BFF7-4993-A70C-39A5CE22C5AC}"/>
              </a:ext>
            </a:extLst>
          </p:cNvPr>
          <p:cNvSpPr/>
          <p:nvPr/>
        </p:nvSpPr>
        <p:spPr>
          <a:xfrm>
            <a:off x="567266" y="651932"/>
            <a:ext cx="3191934" cy="364066"/>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 name="Textfeld 5">
            <a:extLst>
              <a:ext uri="{FF2B5EF4-FFF2-40B4-BE49-F238E27FC236}">
                <a16:creationId xmlns:a16="http://schemas.microsoft.com/office/drawing/2014/main" id="{4DABF9B8-0F59-4326-9F23-FA41CD63F204}"/>
              </a:ext>
            </a:extLst>
          </p:cNvPr>
          <p:cNvSpPr txBox="1"/>
          <p:nvPr/>
        </p:nvSpPr>
        <p:spPr>
          <a:xfrm>
            <a:off x="5293360" y="1981200"/>
            <a:ext cx="1950790" cy="369332"/>
          </a:xfrm>
          <a:prstGeom prst="rect">
            <a:avLst/>
          </a:prstGeom>
          <a:noFill/>
        </p:spPr>
        <p:txBody>
          <a:bodyPr wrap="none" rtlCol="0">
            <a:spAutoFit/>
          </a:bodyPr>
          <a:lstStyle/>
          <a:p>
            <a:r>
              <a:rPr lang="de-DE">
                <a:solidFill>
                  <a:schemeClr val="accent1"/>
                </a:solidFill>
              </a:rPr>
              <a:t>auch installieren!!!</a:t>
            </a:r>
          </a:p>
        </p:txBody>
      </p:sp>
    </p:spTree>
    <p:extLst>
      <p:ext uri="{BB962C8B-B14F-4D97-AF65-F5344CB8AC3E}">
        <p14:creationId xmlns:p14="http://schemas.microsoft.com/office/powerpoint/2010/main" val="1967187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500" fill="hold"/>
                                        <p:tgtEl>
                                          <p:spTgt spid="5"/>
                                        </p:tgtEl>
                                        <p:attrNameLst>
                                          <p:attrName>ppt_w</p:attrName>
                                        </p:attrNameLst>
                                      </p:cBhvr>
                                      <p:tavLst>
                                        <p:tav tm="0">
                                          <p:val>
                                            <p:fltVal val="0"/>
                                          </p:val>
                                        </p:tav>
                                        <p:tav tm="100000">
                                          <p:val>
                                            <p:strVal val="#ppt_w"/>
                                          </p:val>
                                        </p:tav>
                                      </p:tavLst>
                                    </p:anim>
                                    <p:anim calcmode="lin" valueType="num">
                                      <p:cBhvr>
                                        <p:cTn id="13" dur="500" fill="hold"/>
                                        <p:tgtEl>
                                          <p:spTgt spid="5"/>
                                        </p:tgtEl>
                                        <p:attrNameLst>
                                          <p:attrName>ppt_h</p:attrName>
                                        </p:attrNameLst>
                                      </p:cBhvr>
                                      <p:tavLst>
                                        <p:tav tm="0">
                                          <p:val>
                                            <p:fltVal val="0"/>
                                          </p:val>
                                        </p:tav>
                                        <p:tav tm="100000">
                                          <p:val>
                                            <p:strVal val="#ppt_h"/>
                                          </p:val>
                                        </p:tav>
                                      </p:tavLst>
                                    </p:anim>
                                    <p:animEffect transition="in" filter="fade">
                                      <p:cBhvr>
                                        <p:cTn id="14" dur="500"/>
                                        <p:tgtEl>
                                          <p:spTgt spid="5"/>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p:cTn id="19" dur="500" fill="hold"/>
                                        <p:tgtEl>
                                          <p:spTgt spid="6"/>
                                        </p:tgtEl>
                                        <p:attrNameLst>
                                          <p:attrName>ppt_w</p:attrName>
                                        </p:attrNameLst>
                                      </p:cBhvr>
                                      <p:tavLst>
                                        <p:tav tm="0">
                                          <p:val>
                                            <p:fltVal val="0"/>
                                          </p:val>
                                        </p:tav>
                                        <p:tav tm="100000">
                                          <p:val>
                                            <p:strVal val="#ppt_w"/>
                                          </p:val>
                                        </p:tav>
                                      </p:tavLst>
                                    </p:anim>
                                    <p:anim calcmode="lin" valueType="num">
                                      <p:cBhvr>
                                        <p:cTn id="20" dur="500" fill="hold"/>
                                        <p:tgtEl>
                                          <p:spTgt spid="6"/>
                                        </p:tgtEl>
                                        <p:attrNameLst>
                                          <p:attrName>ppt_h</p:attrName>
                                        </p:attrNameLst>
                                      </p:cBhvr>
                                      <p:tavLst>
                                        <p:tav tm="0">
                                          <p:val>
                                            <p:fltVal val="0"/>
                                          </p:val>
                                        </p:tav>
                                        <p:tav tm="100000">
                                          <p:val>
                                            <p:strVal val="#ppt_h"/>
                                          </p:val>
                                        </p:tav>
                                      </p:tavLst>
                                    </p:anim>
                                    <p:animEffect transition="in" filter="fade">
                                      <p:cBhvr>
                                        <p:cTn id="2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1D73E34-AFC6-4FA0-8A2C-CA2F8CBC11AF}"/>
              </a:ext>
            </a:extLst>
          </p:cNvPr>
          <p:cNvSpPr>
            <a:spLocks noGrp="1"/>
          </p:cNvSpPr>
          <p:nvPr>
            <p:ph type="title"/>
          </p:nvPr>
        </p:nvSpPr>
        <p:spPr/>
        <p:txBody>
          <a:bodyPr/>
          <a:lstStyle/>
          <a:p>
            <a:r>
              <a:rPr lang="de-DE"/>
              <a:t>Hinzufügen von Paaren</a:t>
            </a:r>
          </a:p>
        </p:txBody>
      </p:sp>
      <p:sp>
        <p:nvSpPr>
          <p:cNvPr id="3" name="Inhaltsplatzhalter 2">
            <a:extLst>
              <a:ext uri="{FF2B5EF4-FFF2-40B4-BE49-F238E27FC236}">
                <a16:creationId xmlns:a16="http://schemas.microsoft.com/office/drawing/2014/main" id="{68278C8A-5C90-4AB1-BEEF-D9C092ABDFB8}"/>
              </a:ext>
            </a:extLst>
          </p:cNvPr>
          <p:cNvSpPr>
            <a:spLocks noGrp="1"/>
          </p:cNvSpPr>
          <p:nvPr>
            <p:ph idx="1"/>
          </p:nvPr>
        </p:nvSpPr>
        <p:spPr>
          <a:xfrm>
            <a:off x="838200" y="1825625"/>
            <a:ext cx="5257800" cy="4351338"/>
          </a:xfrm>
        </p:spPr>
        <p:txBody>
          <a:bodyPr/>
          <a:lstStyle/>
          <a:p>
            <a:pPr marL="0" indent="0">
              <a:buNone/>
            </a:pPr>
            <a:r>
              <a:rPr lang="de-DE" b="1"/>
              <a:t>Hinzufügen</a:t>
            </a:r>
          </a:p>
          <a:p>
            <a:r>
              <a:rPr lang="de-DE"/>
              <a:t>Es können Paare zum Dictionary hinzugefügt werden</a:t>
            </a:r>
          </a:p>
          <a:p>
            <a:r>
              <a:rPr lang="de-DE"/>
              <a:t>Gleiche Anweisung wie beim Ändern von Werten</a:t>
            </a:r>
          </a:p>
          <a:p>
            <a:r>
              <a:rPr lang="de-DE"/>
              <a:t>Da kein Paar den Schlüssel „Motherboard“ enthält, wird das Paar hinzugefügt</a:t>
            </a:r>
          </a:p>
          <a:p>
            <a:endParaRPr lang="de-DE"/>
          </a:p>
          <a:p>
            <a:pPr marL="0" indent="0">
              <a:buNone/>
            </a:pPr>
            <a:endParaRPr lang="de-DE"/>
          </a:p>
        </p:txBody>
      </p:sp>
      <p:pic>
        <p:nvPicPr>
          <p:cNvPr id="6" name="Grafik 5">
            <a:extLst>
              <a:ext uri="{FF2B5EF4-FFF2-40B4-BE49-F238E27FC236}">
                <a16:creationId xmlns:a16="http://schemas.microsoft.com/office/drawing/2014/main" id="{23816192-8953-4184-9222-DE26C5E7C89F}"/>
              </a:ext>
            </a:extLst>
          </p:cNvPr>
          <p:cNvPicPr>
            <a:picLocks noChangeAspect="1"/>
          </p:cNvPicPr>
          <p:nvPr/>
        </p:nvPicPr>
        <p:blipFill>
          <a:blip r:embed="rId2"/>
          <a:stretch>
            <a:fillRect/>
          </a:stretch>
        </p:blipFill>
        <p:spPr>
          <a:xfrm>
            <a:off x="6445282" y="2457314"/>
            <a:ext cx="5647297" cy="2090832"/>
          </a:xfrm>
          <a:prstGeom prst="rect">
            <a:avLst/>
          </a:prstGeom>
        </p:spPr>
      </p:pic>
      <p:pic>
        <p:nvPicPr>
          <p:cNvPr id="10" name="Grafik 9">
            <a:extLst>
              <a:ext uri="{FF2B5EF4-FFF2-40B4-BE49-F238E27FC236}">
                <a16:creationId xmlns:a16="http://schemas.microsoft.com/office/drawing/2014/main" id="{7DB2269F-0DD3-4844-9788-B3F504A36F4F}"/>
              </a:ext>
            </a:extLst>
          </p:cNvPr>
          <p:cNvPicPr>
            <a:picLocks noChangeAspect="1"/>
          </p:cNvPicPr>
          <p:nvPr/>
        </p:nvPicPr>
        <p:blipFill>
          <a:blip r:embed="rId3"/>
          <a:stretch>
            <a:fillRect/>
          </a:stretch>
        </p:blipFill>
        <p:spPr>
          <a:xfrm>
            <a:off x="3467100" y="5920686"/>
            <a:ext cx="8290543" cy="256277"/>
          </a:xfrm>
          <a:prstGeom prst="rect">
            <a:avLst/>
          </a:prstGeom>
        </p:spPr>
      </p:pic>
    </p:spTree>
    <p:extLst>
      <p:ext uri="{BB962C8B-B14F-4D97-AF65-F5344CB8AC3E}">
        <p14:creationId xmlns:p14="http://schemas.microsoft.com/office/powerpoint/2010/main" val="27651885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1D73E34-AFC6-4FA0-8A2C-CA2F8CBC11AF}"/>
              </a:ext>
            </a:extLst>
          </p:cNvPr>
          <p:cNvSpPr>
            <a:spLocks noGrp="1"/>
          </p:cNvSpPr>
          <p:nvPr>
            <p:ph type="title"/>
          </p:nvPr>
        </p:nvSpPr>
        <p:spPr/>
        <p:txBody>
          <a:bodyPr/>
          <a:lstStyle/>
          <a:p>
            <a:r>
              <a:rPr lang="de-DE"/>
              <a:t>Entfernen von Paaren</a:t>
            </a:r>
          </a:p>
        </p:txBody>
      </p:sp>
      <p:sp>
        <p:nvSpPr>
          <p:cNvPr id="3" name="Inhaltsplatzhalter 2">
            <a:extLst>
              <a:ext uri="{FF2B5EF4-FFF2-40B4-BE49-F238E27FC236}">
                <a16:creationId xmlns:a16="http://schemas.microsoft.com/office/drawing/2014/main" id="{68278C8A-5C90-4AB1-BEEF-D9C092ABDFB8}"/>
              </a:ext>
            </a:extLst>
          </p:cNvPr>
          <p:cNvSpPr>
            <a:spLocks noGrp="1"/>
          </p:cNvSpPr>
          <p:nvPr>
            <p:ph idx="1"/>
          </p:nvPr>
        </p:nvSpPr>
        <p:spPr>
          <a:xfrm>
            <a:off x="838200" y="1825625"/>
            <a:ext cx="5257800" cy="4351338"/>
          </a:xfrm>
        </p:spPr>
        <p:txBody>
          <a:bodyPr/>
          <a:lstStyle/>
          <a:p>
            <a:pPr marL="0" indent="0">
              <a:buNone/>
            </a:pPr>
            <a:r>
              <a:rPr lang="de-DE" b="1"/>
              <a:t>del( )</a:t>
            </a:r>
          </a:p>
          <a:p>
            <a:r>
              <a:rPr lang="de-DE"/>
              <a:t>„</a:t>
            </a:r>
            <a:r>
              <a:rPr lang="de-DE" err="1"/>
              <a:t>delete</a:t>
            </a:r>
            <a:r>
              <a:rPr lang="de-DE"/>
              <a:t>“ heißt „löschen“</a:t>
            </a:r>
          </a:p>
          <a:p>
            <a:r>
              <a:rPr lang="de-DE"/>
              <a:t>Entfernt ein Paar aus dem Dictionary</a:t>
            </a:r>
          </a:p>
          <a:p>
            <a:r>
              <a:rPr lang="de-DE"/>
              <a:t>Bekommt einen Schlüssel übergeben</a:t>
            </a:r>
          </a:p>
          <a:p>
            <a:endParaRPr lang="de-DE"/>
          </a:p>
          <a:p>
            <a:pPr marL="0" indent="0">
              <a:buNone/>
            </a:pPr>
            <a:endParaRPr lang="de-DE"/>
          </a:p>
        </p:txBody>
      </p:sp>
      <p:pic>
        <p:nvPicPr>
          <p:cNvPr id="5" name="Grafik 4">
            <a:extLst>
              <a:ext uri="{FF2B5EF4-FFF2-40B4-BE49-F238E27FC236}">
                <a16:creationId xmlns:a16="http://schemas.microsoft.com/office/drawing/2014/main" id="{79F1657A-B344-47A9-B00F-3D44BE8B7ED2}"/>
              </a:ext>
            </a:extLst>
          </p:cNvPr>
          <p:cNvPicPr>
            <a:picLocks noChangeAspect="1"/>
          </p:cNvPicPr>
          <p:nvPr/>
        </p:nvPicPr>
        <p:blipFill>
          <a:blip r:embed="rId2"/>
          <a:stretch>
            <a:fillRect/>
          </a:stretch>
        </p:blipFill>
        <p:spPr>
          <a:xfrm>
            <a:off x="6857760" y="2261933"/>
            <a:ext cx="4793513" cy="2334134"/>
          </a:xfrm>
          <a:prstGeom prst="rect">
            <a:avLst/>
          </a:prstGeom>
        </p:spPr>
      </p:pic>
      <p:pic>
        <p:nvPicPr>
          <p:cNvPr id="8" name="Grafik 7">
            <a:extLst>
              <a:ext uri="{FF2B5EF4-FFF2-40B4-BE49-F238E27FC236}">
                <a16:creationId xmlns:a16="http://schemas.microsoft.com/office/drawing/2014/main" id="{E48BEE3B-83CC-4BE6-8A76-1054317D708B}"/>
              </a:ext>
            </a:extLst>
          </p:cNvPr>
          <p:cNvPicPr>
            <a:picLocks noChangeAspect="1"/>
          </p:cNvPicPr>
          <p:nvPr/>
        </p:nvPicPr>
        <p:blipFill>
          <a:blip r:embed="rId3"/>
          <a:stretch>
            <a:fillRect/>
          </a:stretch>
        </p:blipFill>
        <p:spPr>
          <a:xfrm>
            <a:off x="6279919" y="5687399"/>
            <a:ext cx="5277587" cy="285790"/>
          </a:xfrm>
          <a:prstGeom prst="rect">
            <a:avLst/>
          </a:prstGeom>
        </p:spPr>
      </p:pic>
    </p:spTree>
    <p:extLst>
      <p:ext uri="{BB962C8B-B14F-4D97-AF65-F5344CB8AC3E}">
        <p14:creationId xmlns:p14="http://schemas.microsoft.com/office/powerpoint/2010/main" val="1244195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1D73E34-AFC6-4FA0-8A2C-CA2F8CBC11AF}"/>
              </a:ext>
            </a:extLst>
          </p:cNvPr>
          <p:cNvSpPr>
            <a:spLocks noGrp="1"/>
          </p:cNvSpPr>
          <p:nvPr>
            <p:ph type="title"/>
          </p:nvPr>
        </p:nvSpPr>
        <p:spPr/>
        <p:txBody>
          <a:bodyPr/>
          <a:lstStyle/>
          <a:p>
            <a:r>
              <a:rPr lang="de-DE"/>
              <a:t>Iterieren über </a:t>
            </a:r>
            <a:r>
              <a:rPr lang="de-DE" err="1"/>
              <a:t>Dictionaries</a:t>
            </a:r>
            <a:endParaRPr lang="de-DE"/>
          </a:p>
        </p:txBody>
      </p:sp>
      <p:sp>
        <p:nvSpPr>
          <p:cNvPr id="3" name="Inhaltsplatzhalter 2">
            <a:extLst>
              <a:ext uri="{FF2B5EF4-FFF2-40B4-BE49-F238E27FC236}">
                <a16:creationId xmlns:a16="http://schemas.microsoft.com/office/drawing/2014/main" id="{68278C8A-5C90-4AB1-BEEF-D9C092ABDFB8}"/>
              </a:ext>
            </a:extLst>
          </p:cNvPr>
          <p:cNvSpPr>
            <a:spLocks noGrp="1"/>
          </p:cNvSpPr>
          <p:nvPr>
            <p:ph idx="1"/>
          </p:nvPr>
        </p:nvSpPr>
        <p:spPr>
          <a:xfrm>
            <a:off x="838200" y="1825625"/>
            <a:ext cx="5257800" cy="4351338"/>
          </a:xfrm>
        </p:spPr>
        <p:txBody>
          <a:bodyPr/>
          <a:lstStyle/>
          <a:p>
            <a:pPr marL="0" indent="0">
              <a:buNone/>
            </a:pPr>
            <a:r>
              <a:rPr lang="de-DE" b="1" err="1"/>
              <a:t>Dictionary.keys</a:t>
            </a:r>
            <a:r>
              <a:rPr lang="de-DE" b="1"/>
              <a:t>( )</a:t>
            </a:r>
          </a:p>
          <a:p>
            <a:r>
              <a:rPr lang="de-DE"/>
              <a:t>Gibt alle Schlüssel des </a:t>
            </a:r>
            <a:r>
              <a:rPr lang="de-DE" err="1"/>
              <a:t>Dictionaries</a:t>
            </a:r>
            <a:r>
              <a:rPr lang="de-DE"/>
              <a:t> zurück</a:t>
            </a:r>
          </a:p>
          <a:p>
            <a:r>
              <a:rPr lang="de-DE"/>
              <a:t>Man kann mit einer For-Schleife über diese iterieren</a:t>
            </a:r>
          </a:p>
          <a:p>
            <a:endParaRPr lang="de-DE"/>
          </a:p>
          <a:p>
            <a:pPr marL="0" indent="0">
              <a:buNone/>
            </a:pPr>
            <a:endParaRPr lang="de-DE"/>
          </a:p>
          <a:p>
            <a:endParaRPr lang="de-DE"/>
          </a:p>
          <a:p>
            <a:pPr marL="0" indent="0">
              <a:buNone/>
            </a:pPr>
            <a:endParaRPr lang="de-DE"/>
          </a:p>
        </p:txBody>
      </p:sp>
      <p:pic>
        <p:nvPicPr>
          <p:cNvPr id="6" name="Grafik 5">
            <a:extLst>
              <a:ext uri="{FF2B5EF4-FFF2-40B4-BE49-F238E27FC236}">
                <a16:creationId xmlns:a16="http://schemas.microsoft.com/office/drawing/2014/main" id="{320CE576-EEA7-4BB8-A5CA-23ED0B1F24D1}"/>
              </a:ext>
            </a:extLst>
          </p:cNvPr>
          <p:cNvPicPr>
            <a:picLocks noChangeAspect="1"/>
          </p:cNvPicPr>
          <p:nvPr/>
        </p:nvPicPr>
        <p:blipFill>
          <a:blip r:embed="rId2"/>
          <a:stretch>
            <a:fillRect/>
          </a:stretch>
        </p:blipFill>
        <p:spPr>
          <a:xfrm>
            <a:off x="6504659" y="2393742"/>
            <a:ext cx="5226064" cy="2202112"/>
          </a:xfrm>
          <a:prstGeom prst="rect">
            <a:avLst/>
          </a:prstGeom>
        </p:spPr>
      </p:pic>
      <p:pic>
        <p:nvPicPr>
          <p:cNvPr id="9" name="Grafik 8">
            <a:extLst>
              <a:ext uri="{FF2B5EF4-FFF2-40B4-BE49-F238E27FC236}">
                <a16:creationId xmlns:a16="http://schemas.microsoft.com/office/drawing/2014/main" id="{B895BE00-3E78-4F55-AA6F-CE5392959E50}"/>
              </a:ext>
            </a:extLst>
          </p:cNvPr>
          <p:cNvPicPr>
            <a:picLocks noChangeAspect="1"/>
          </p:cNvPicPr>
          <p:nvPr/>
        </p:nvPicPr>
        <p:blipFill>
          <a:blip r:embed="rId3"/>
          <a:stretch>
            <a:fillRect/>
          </a:stretch>
        </p:blipFill>
        <p:spPr>
          <a:xfrm>
            <a:off x="8127646" y="5079092"/>
            <a:ext cx="1612063" cy="1097871"/>
          </a:xfrm>
          <a:prstGeom prst="rect">
            <a:avLst/>
          </a:prstGeom>
        </p:spPr>
      </p:pic>
    </p:spTree>
    <p:extLst>
      <p:ext uri="{BB962C8B-B14F-4D97-AF65-F5344CB8AC3E}">
        <p14:creationId xmlns:p14="http://schemas.microsoft.com/office/powerpoint/2010/main" val="1759556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1D73E34-AFC6-4FA0-8A2C-CA2F8CBC11AF}"/>
              </a:ext>
            </a:extLst>
          </p:cNvPr>
          <p:cNvSpPr>
            <a:spLocks noGrp="1"/>
          </p:cNvSpPr>
          <p:nvPr>
            <p:ph type="title"/>
          </p:nvPr>
        </p:nvSpPr>
        <p:spPr/>
        <p:txBody>
          <a:bodyPr/>
          <a:lstStyle/>
          <a:p>
            <a:r>
              <a:rPr lang="de-DE"/>
              <a:t>Iterieren über </a:t>
            </a:r>
            <a:r>
              <a:rPr lang="de-DE" err="1"/>
              <a:t>Dictionaries</a:t>
            </a:r>
            <a:endParaRPr lang="de-DE"/>
          </a:p>
        </p:txBody>
      </p:sp>
      <p:sp>
        <p:nvSpPr>
          <p:cNvPr id="3" name="Inhaltsplatzhalter 2">
            <a:extLst>
              <a:ext uri="{FF2B5EF4-FFF2-40B4-BE49-F238E27FC236}">
                <a16:creationId xmlns:a16="http://schemas.microsoft.com/office/drawing/2014/main" id="{68278C8A-5C90-4AB1-BEEF-D9C092ABDFB8}"/>
              </a:ext>
            </a:extLst>
          </p:cNvPr>
          <p:cNvSpPr>
            <a:spLocks noGrp="1"/>
          </p:cNvSpPr>
          <p:nvPr>
            <p:ph idx="1"/>
          </p:nvPr>
        </p:nvSpPr>
        <p:spPr>
          <a:xfrm>
            <a:off x="838200" y="1825625"/>
            <a:ext cx="5257800" cy="4351338"/>
          </a:xfrm>
        </p:spPr>
        <p:txBody>
          <a:bodyPr/>
          <a:lstStyle/>
          <a:p>
            <a:pPr marL="0" indent="0">
              <a:buNone/>
            </a:pPr>
            <a:r>
              <a:rPr lang="de-DE" b="1" err="1"/>
              <a:t>Dictionary.values</a:t>
            </a:r>
            <a:r>
              <a:rPr lang="de-DE" b="1"/>
              <a:t>( )</a:t>
            </a:r>
          </a:p>
          <a:p>
            <a:r>
              <a:rPr lang="de-DE"/>
              <a:t>Gibt alle Werte des </a:t>
            </a:r>
            <a:r>
              <a:rPr lang="de-DE" err="1"/>
              <a:t>Dictionaries</a:t>
            </a:r>
            <a:r>
              <a:rPr lang="de-DE"/>
              <a:t> zurück</a:t>
            </a:r>
          </a:p>
          <a:p>
            <a:r>
              <a:rPr lang="de-DE"/>
              <a:t>Man kann mit einer For-Schleife über diese iterieren</a:t>
            </a:r>
          </a:p>
          <a:p>
            <a:endParaRPr lang="de-DE"/>
          </a:p>
          <a:p>
            <a:pPr marL="0" indent="0">
              <a:buNone/>
            </a:pPr>
            <a:endParaRPr lang="de-DE"/>
          </a:p>
          <a:p>
            <a:endParaRPr lang="de-DE"/>
          </a:p>
          <a:p>
            <a:pPr marL="0" indent="0">
              <a:buNone/>
            </a:pPr>
            <a:endParaRPr lang="de-DE"/>
          </a:p>
        </p:txBody>
      </p:sp>
      <p:pic>
        <p:nvPicPr>
          <p:cNvPr id="5" name="Grafik 4">
            <a:extLst>
              <a:ext uri="{FF2B5EF4-FFF2-40B4-BE49-F238E27FC236}">
                <a16:creationId xmlns:a16="http://schemas.microsoft.com/office/drawing/2014/main" id="{9EC9D27F-7F1B-439A-9693-669EC88862CB}"/>
              </a:ext>
            </a:extLst>
          </p:cNvPr>
          <p:cNvPicPr>
            <a:picLocks noChangeAspect="1"/>
          </p:cNvPicPr>
          <p:nvPr/>
        </p:nvPicPr>
        <p:blipFill>
          <a:blip r:embed="rId2"/>
          <a:stretch>
            <a:fillRect/>
          </a:stretch>
        </p:blipFill>
        <p:spPr>
          <a:xfrm>
            <a:off x="6366331" y="2285574"/>
            <a:ext cx="5134692" cy="1952898"/>
          </a:xfrm>
          <a:prstGeom prst="rect">
            <a:avLst/>
          </a:prstGeom>
        </p:spPr>
      </p:pic>
      <p:pic>
        <p:nvPicPr>
          <p:cNvPr id="8" name="Grafik 7">
            <a:extLst>
              <a:ext uri="{FF2B5EF4-FFF2-40B4-BE49-F238E27FC236}">
                <a16:creationId xmlns:a16="http://schemas.microsoft.com/office/drawing/2014/main" id="{8D27EB6E-F1CA-47F7-8EB6-EE1C689AE21A}"/>
              </a:ext>
            </a:extLst>
          </p:cNvPr>
          <p:cNvPicPr>
            <a:picLocks noChangeAspect="1"/>
          </p:cNvPicPr>
          <p:nvPr/>
        </p:nvPicPr>
        <p:blipFill>
          <a:blip r:embed="rId3"/>
          <a:stretch>
            <a:fillRect/>
          </a:stretch>
        </p:blipFill>
        <p:spPr>
          <a:xfrm>
            <a:off x="7963261" y="5102495"/>
            <a:ext cx="1928214" cy="845081"/>
          </a:xfrm>
          <a:prstGeom prst="rect">
            <a:avLst/>
          </a:prstGeom>
        </p:spPr>
      </p:pic>
    </p:spTree>
    <p:extLst>
      <p:ext uri="{BB962C8B-B14F-4D97-AF65-F5344CB8AC3E}">
        <p14:creationId xmlns:p14="http://schemas.microsoft.com/office/powerpoint/2010/main" val="2796713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1D73E34-AFC6-4FA0-8A2C-CA2F8CBC11AF}"/>
              </a:ext>
            </a:extLst>
          </p:cNvPr>
          <p:cNvSpPr>
            <a:spLocks noGrp="1"/>
          </p:cNvSpPr>
          <p:nvPr>
            <p:ph type="title"/>
          </p:nvPr>
        </p:nvSpPr>
        <p:spPr/>
        <p:txBody>
          <a:bodyPr/>
          <a:lstStyle/>
          <a:p>
            <a:r>
              <a:rPr lang="de-DE"/>
              <a:t>Iterieren über </a:t>
            </a:r>
            <a:r>
              <a:rPr lang="de-DE" err="1"/>
              <a:t>Dictionaries</a:t>
            </a:r>
            <a:endParaRPr lang="de-DE"/>
          </a:p>
        </p:txBody>
      </p:sp>
      <p:sp>
        <p:nvSpPr>
          <p:cNvPr id="3" name="Inhaltsplatzhalter 2">
            <a:extLst>
              <a:ext uri="{FF2B5EF4-FFF2-40B4-BE49-F238E27FC236}">
                <a16:creationId xmlns:a16="http://schemas.microsoft.com/office/drawing/2014/main" id="{68278C8A-5C90-4AB1-BEEF-D9C092ABDFB8}"/>
              </a:ext>
            </a:extLst>
          </p:cNvPr>
          <p:cNvSpPr>
            <a:spLocks noGrp="1"/>
          </p:cNvSpPr>
          <p:nvPr>
            <p:ph idx="1"/>
          </p:nvPr>
        </p:nvSpPr>
        <p:spPr>
          <a:xfrm>
            <a:off x="838200" y="1825625"/>
            <a:ext cx="5257800" cy="4351338"/>
          </a:xfrm>
        </p:spPr>
        <p:txBody>
          <a:bodyPr/>
          <a:lstStyle/>
          <a:p>
            <a:pPr marL="0" indent="0">
              <a:buNone/>
            </a:pPr>
            <a:r>
              <a:rPr lang="de-DE" b="1" err="1"/>
              <a:t>Dictionary.items</a:t>
            </a:r>
            <a:r>
              <a:rPr lang="de-DE" b="1"/>
              <a:t>( )</a:t>
            </a:r>
          </a:p>
          <a:p>
            <a:r>
              <a:rPr lang="de-DE"/>
              <a:t>Gibt alle Paare (Key und Values) des </a:t>
            </a:r>
            <a:r>
              <a:rPr lang="de-DE" err="1"/>
              <a:t>Dictionaries</a:t>
            </a:r>
            <a:r>
              <a:rPr lang="de-DE"/>
              <a:t> zurück</a:t>
            </a:r>
          </a:p>
          <a:p>
            <a:r>
              <a:rPr lang="de-DE"/>
              <a:t>Man kann mit [0] auf den Key zugreifen und mit [1] auf den Wert</a:t>
            </a:r>
          </a:p>
          <a:p>
            <a:pPr marL="0" indent="0">
              <a:buNone/>
            </a:pPr>
            <a:endParaRPr lang="de-DE"/>
          </a:p>
          <a:p>
            <a:endParaRPr lang="de-DE"/>
          </a:p>
          <a:p>
            <a:pPr marL="0" indent="0">
              <a:buNone/>
            </a:pPr>
            <a:endParaRPr lang="de-DE"/>
          </a:p>
        </p:txBody>
      </p:sp>
      <p:pic>
        <p:nvPicPr>
          <p:cNvPr id="6" name="Grafik 5">
            <a:extLst>
              <a:ext uri="{FF2B5EF4-FFF2-40B4-BE49-F238E27FC236}">
                <a16:creationId xmlns:a16="http://schemas.microsoft.com/office/drawing/2014/main" id="{67EFFB31-00A8-43EF-9AD3-1AD6013A18D6}"/>
              </a:ext>
            </a:extLst>
          </p:cNvPr>
          <p:cNvPicPr>
            <a:picLocks noChangeAspect="1"/>
          </p:cNvPicPr>
          <p:nvPr/>
        </p:nvPicPr>
        <p:blipFill>
          <a:blip r:embed="rId2"/>
          <a:stretch>
            <a:fillRect/>
          </a:stretch>
        </p:blipFill>
        <p:spPr>
          <a:xfrm>
            <a:off x="6279653" y="2443025"/>
            <a:ext cx="5238185" cy="2089218"/>
          </a:xfrm>
          <a:prstGeom prst="rect">
            <a:avLst/>
          </a:prstGeom>
        </p:spPr>
      </p:pic>
      <p:pic>
        <p:nvPicPr>
          <p:cNvPr id="9" name="Grafik 8">
            <a:extLst>
              <a:ext uri="{FF2B5EF4-FFF2-40B4-BE49-F238E27FC236}">
                <a16:creationId xmlns:a16="http://schemas.microsoft.com/office/drawing/2014/main" id="{3A898383-A51E-412C-B6F9-EC3B4674CA57}"/>
              </a:ext>
            </a:extLst>
          </p:cNvPr>
          <p:cNvPicPr>
            <a:picLocks noChangeAspect="1"/>
          </p:cNvPicPr>
          <p:nvPr/>
        </p:nvPicPr>
        <p:blipFill>
          <a:blip r:embed="rId3"/>
          <a:stretch>
            <a:fillRect/>
          </a:stretch>
        </p:blipFill>
        <p:spPr>
          <a:xfrm>
            <a:off x="7348455" y="5118397"/>
            <a:ext cx="3112863" cy="932545"/>
          </a:xfrm>
          <a:prstGeom prst="rect">
            <a:avLst/>
          </a:prstGeom>
        </p:spPr>
      </p:pic>
    </p:spTree>
    <p:extLst>
      <p:ext uri="{BB962C8B-B14F-4D97-AF65-F5344CB8AC3E}">
        <p14:creationId xmlns:p14="http://schemas.microsoft.com/office/powerpoint/2010/main" val="3239500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7BB353F-8464-4520-9E34-548EF156B1B8}"/>
              </a:ext>
            </a:extLst>
          </p:cNvPr>
          <p:cNvSpPr>
            <a:spLocks noGrp="1"/>
          </p:cNvSpPr>
          <p:nvPr>
            <p:ph type="title"/>
          </p:nvPr>
        </p:nvSpPr>
        <p:spPr/>
        <p:txBody>
          <a:bodyPr/>
          <a:lstStyle/>
          <a:p>
            <a:r>
              <a:rPr lang="de-DE"/>
              <a:t>Zusammenfassung</a:t>
            </a:r>
          </a:p>
        </p:txBody>
      </p:sp>
      <p:sp>
        <p:nvSpPr>
          <p:cNvPr id="3" name="Inhaltsplatzhalter 2">
            <a:extLst>
              <a:ext uri="{FF2B5EF4-FFF2-40B4-BE49-F238E27FC236}">
                <a16:creationId xmlns:a16="http://schemas.microsoft.com/office/drawing/2014/main" id="{E85F19C3-0D2F-4BD3-8390-E4C3B3CAFB53}"/>
              </a:ext>
            </a:extLst>
          </p:cNvPr>
          <p:cNvSpPr>
            <a:spLocks noGrp="1"/>
          </p:cNvSpPr>
          <p:nvPr>
            <p:ph idx="1"/>
          </p:nvPr>
        </p:nvSpPr>
        <p:spPr/>
        <p:txBody>
          <a:bodyPr>
            <a:normAutofit fontScale="77500" lnSpcReduction="20000"/>
          </a:bodyPr>
          <a:lstStyle/>
          <a:p>
            <a:pPr marL="0" indent="0">
              <a:buNone/>
            </a:pPr>
            <a:r>
              <a:rPr lang="de-DE" err="1"/>
              <a:t>Dictionaries</a:t>
            </a:r>
            <a:endParaRPr lang="de-DE"/>
          </a:p>
          <a:p>
            <a:r>
              <a:rPr lang="de-DE"/>
              <a:t>Sind wie Wörterbücher</a:t>
            </a:r>
          </a:p>
          <a:p>
            <a:r>
              <a:rPr lang="de-DE"/>
              <a:t>Bestehen aus Schlüssel-Werte-Paaren</a:t>
            </a:r>
          </a:p>
          <a:p>
            <a:r>
              <a:rPr lang="de-DE"/>
              <a:t>Werden mit { </a:t>
            </a:r>
            <a:r>
              <a:rPr lang="de-DE" err="1"/>
              <a:t>Schlüssel:Wert</a:t>
            </a:r>
            <a:r>
              <a:rPr lang="de-DE"/>
              <a:t>, … } erzeugt</a:t>
            </a:r>
          </a:p>
          <a:p>
            <a:endParaRPr lang="de-DE"/>
          </a:p>
          <a:p>
            <a:pPr marL="0" indent="0">
              <a:buNone/>
            </a:pPr>
            <a:r>
              <a:rPr lang="de-DE"/>
              <a:t>Werte ändern oder hinzufügen</a:t>
            </a:r>
          </a:p>
          <a:p>
            <a:r>
              <a:rPr lang="de-DE" err="1"/>
              <a:t>dictionary</a:t>
            </a:r>
            <a:r>
              <a:rPr lang="de-DE"/>
              <a:t>[</a:t>
            </a:r>
            <a:r>
              <a:rPr lang="de-DE" err="1"/>
              <a:t>schlüssel</a:t>
            </a:r>
            <a:r>
              <a:rPr lang="de-DE"/>
              <a:t>] = </a:t>
            </a:r>
            <a:r>
              <a:rPr lang="de-DE" err="1"/>
              <a:t>neuerWert</a:t>
            </a:r>
            <a:endParaRPr lang="de-DE"/>
          </a:p>
          <a:p>
            <a:endParaRPr lang="de-DE"/>
          </a:p>
          <a:p>
            <a:r>
              <a:rPr lang="de-DE" err="1"/>
              <a:t>dictionary.keys</a:t>
            </a:r>
            <a:r>
              <a:rPr lang="de-DE"/>
              <a:t>( ) gibt alle Schlüssel zurück</a:t>
            </a:r>
          </a:p>
          <a:p>
            <a:r>
              <a:rPr lang="de-DE" err="1"/>
              <a:t>dictionary.values</a:t>
            </a:r>
            <a:r>
              <a:rPr lang="de-DE"/>
              <a:t>( ) gibt alle Werte zurück</a:t>
            </a:r>
          </a:p>
          <a:p>
            <a:r>
              <a:rPr lang="de-DE" err="1"/>
              <a:t>dictionary.items</a:t>
            </a:r>
            <a:r>
              <a:rPr lang="de-DE"/>
              <a:t>( ) gibt eine Liste mit allen Schlüsseln und Werten zurück</a:t>
            </a:r>
          </a:p>
          <a:p>
            <a:endParaRPr lang="de-DE"/>
          </a:p>
          <a:p>
            <a:endParaRPr lang="de-DE"/>
          </a:p>
        </p:txBody>
      </p:sp>
    </p:spTree>
    <p:extLst>
      <p:ext uri="{BB962C8B-B14F-4D97-AF65-F5344CB8AC3E}">
        <p14:creationId xmlns:p14="http://schemas.microsoft.com/office/powerpoint/2010/main" val="153503098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A178AA1-19CF-43A8-B19F-4042B6282FE1}"/>
              </a:ext>
            </a:extLst>
          </p:cNvPr>
          <p:cNvSpPr>
            <a:spLocks noGrp="1"/>
          </p:cNvSpPr>
          <p:nvPr>
            <p:ph type="title"/>
          </p:nvPr>
        </p:nvSpPr>
        <p:spPr/>
        <p:txBody>
          <a:bodyPr/>
          <a:lstStyle/>
          <a:p>
            <a:r>
              <a:rPr lang="de-DE"/>
              <a:t>Ein sauberer Programmierstil</a:t>
            </a:r>
          </a:p>
        </p:txBody>
      </p:sp>
      <p:sp>
        <p:nvSpPr>
          <p:cNvPr id="3" name="Textplatzhalter 2">
            <a:extLst>
              <a:ext uri="{FF2B5EF4-FFF2-40B4-BE49-F238E27FC236}">
                <a16:creationId xmlns:a16="http://schemas.microsoft.com/office/drawing/2014/main" id="{7D1F0636-7EF8-4D29-9C47-12E6EF0BAE0A}"/>
              </a:ext>
            </a:extLst>
          </p:cNvPr>
          <p:cNvSpPr>
            <a:spLocks noGrp="1"/>
          </p:cNvSpPr>
          <p:nvPr>
            <p:ph type="body" sz="quarter" idx="10"/>
          </p:nvPr>
        </p:nvSpPr>
        <p:spPr/>
        <p:txBody>
          <a:bodyPr vert="horz" lIns="91440" tIns="45720" rIns="91440" bIns="45720" rtlCol="0" anchor="t">
            <a:normAutofit/>
          </a:bodyPr>
          <a:lstStyle/>
          <a:p>
            <a:r>
              <a:rPr lang="de-DE" dirty="0"/>
              <a:t>Das solltet ihr für die Erstellung von Quellcode wissen...</a:t>
            </a:r>
          </a:p>
        </p:txBody>
      </p:sp>
    </p:spTree>
    <p:extLst>
      <p:ext uri="{BB962C8B-B14F-4D97-AF65-F5344CB8AC3E}">
        <p14:creationId xmlns:p14="http://schemas.microsoft.com/office/powerpoint/2010/main" val="54492219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16EB5EA8-037E-4FC6-877D-795AB25ED008}"/>
              </a:ext>
            </a:extLst>
          </p:cNvPr>
          <p:cNvSpPr>
            <a:spLocks noGrp="1"/>
          </p:cNvSpPr>
          <p:nvPr>
            <p:ph type="title"/>
          </p:nvPr>
        </p:nvSpPr>
        <p:spPr/>
        <p:txBody>
          <a:bodyPr/>
          <a:lstStyle/>
          <a:p>
            <a:r>
              <a:rPr lang="de-DE"/>
              <a:t>Exkurs: Konventionen in Python</a:t>
            </a:r>
          </a:p>
        </p:txBody>
      </p:sp>
      <p:sp>
        <p:nvSpPr>
          <p:cNvPr id="5" name="Inhaltsplatzhalter 4">
            <a:extLst>
              <a:ext uri="{FF2B5EF4-FFF2-40B4-BE49-F238E27FC236}">
                <a16:creationId xmlns:a16="http://schemas.microsoft.com/office/drawing/2014/main" id="{85E855F4-7DB2-4A66-A657-2CABDD3A309D}"/>
              </a:ext>
            </a:extLst>
          </p:cNvPr>
          <p:cNvSpPr>
            <a:spLocks noGrp="1"/>
          </p:cNvSpPr>
          <p:nvPr>
            <p:ph idx="1"/>
          </p:nvPr>
        </p:nvSpPr>
        <p:spPr/>
        <p:txBody>
          <a:bodyPr/>
          <a:lstStyle/>
          <a:p>
            <a:r>
              <a:rPr lang="de-DE"/>
              <a:t>Vereinbarung zu:</a:t>
            </a:r>
          </a:p>
          <a:p>
            <a:pPr lvl="1"/>
            <a:r>
              <a:rPr lang="de-DE"/>
              <a:t>… Strukturierung des Codes</a:t>
            </a:r>
          </a:p>
          <a:p>
            <a:pPr lvl="1"/>
            <a:r>
              <a:rPr lang="de-DE"/>
              <a:t>… Benennung von Funktionen und Variablen</a:t>
            </a:r>
          </a:p>
          <a:p>
            <a:pPr lvl="1"/>
            <a:r>
              <a:rPr lang="de-DE"/>
              <a:t>… Erklärung von Codestellen mit Kommentaren</a:t>
            </a:r>
          </a:p>
          <a:p>
            <a:endParaRPr lang="de-DE"/>
          </a:p>
          <a:p>
            <a:r>
              <a:rPr lang="de-DE"/>
              <a:t>Code-Formatierung hilft:</a:t>
            </a:r>
          </a:p>
          <a:p>
            <a:pPr lvl="1"/>
            <a:r>
              <a:rPr lang="de-DE"/>
              <a:t>… beim schnellen Erfassen des Codes</a:t>
            </a:r>
          </a:p>
          <a:p>
            <a:pPr lvl="1"/>
            <a:r>
              <a:rPr lang="de-DE"/>
              <a:t>… beim Vermeiden von typischen Fehlern</a:t>
            </a:r>
          </a:p>
          <a:p>
            <a:pPr lvl="1"/>
            <a:r>
              <a:rPr lang="de-DE"/>
              <a:t>… bei der Zusammenarbeit mit Anderen</a:t>
            </a:r>
          </a:p>
        </p:txBody>
      </p:sp>
      <p:sp>
        <p:nvSpPr>
          <p:cNvPr id="6" name="Textfeld 5">
            <a:extLst>
              <a:ext uri="{FF2B5EF4-FFF2-40B4-BE49-F238E27FC236}">
                <a16:creationId xmlns:a16="http://schemas.microsoft.com/office/drawing/2014/main" id="{95EBA6EF-469B-4ED6-BFC2-FEB7F6C9984E}"/>
              </a:ext>
            </a:extLst>
          </p:cNvPr>
          <p:cNvSpPr txBox="1"/>
          <p:nvPr/>
        </p:nvSpPr>
        <p:spPr>
          <a:xfrm>
            <a:off x="8591655" y="6308209"/>
            <a:ext cx="3600345" cy="369332"/>
          </a:xfrm>
          <a:prstGeom prst="rect">
            <a:avLst/>
          </a:prstGeom>
          <a:noFill/>
        </p:spPr>
        <p:txBody>
          <a:bodyPr wrap="none" rtlCol="0">
            <a:spAutoFit/>
          </a:bodyPr>
          <a:lstStyle/>
          <a:p>
            <a:r>
              <a:rPr lang="de-DE"/>
              <a:t>Quelle: Python Software </a:t>
            </a:r>
            <a:r>
              <a:rPr lang="de-DE" err="1"/>
              <a:t>Foundation</a:t>
            </a:r>
            <a:endParaRPr lang="de-DE"/>
          </a:p>
        </p:txBody>
      </p:sp>
    </p:spTree>
    <p:extLst>
      <p:ext uri="{BB962C8B-B14F-4D97-AF65-F5344CB8AC3E}">
        <p14:creationId xmlns:p14="http://schemas.microsoft.com/office/powerpoint/2010/main" val="291890918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16EB5EA8-037E-4FC6-877D-795AB25ED008}"/>
              </a:ext>
            </a:extLst>
          </p:cNvPr>
          <p:cNvSpPr>
            <a:spLocks noGrp="1"/>
          </p:cNvSpPr>
          <p:nvPr>
            <p:ph type="title"/>
          </p:nvPr>
        </p:nvSpPr>
        <p:spPr/>
        <p:txBody>
          <a:bodyPr/>
          <a:lstStyle/>
          <a:p>
            <a:r>
              <a:rPr lang="de-DE"/>
              <a:t>Aufbau einer Datei</a:t>
            </a:r>
          </a:p>
        </p:txBody>
      </p:sp>
      <p:sp>
        <p:nvSpPr>
          <p:cNvPr id="5" name="Inhaltsplatzhalter 4">
            <a:extLst>
              <a:ext uri="{FF2B5EF4-FFF2-40B4-BE49-F238E27FC236}">
                <a16:creationId xmlns:a16="http://schemas.microsoft.com/office/drawing/2014/main" id="{85E855F4-7DB2-4A66-A657-2CABDD3A309D}"/>
              </a:ext>
            </a:extLst>
          </p:cNvPr>
          <p:cNvSpPr>
            <a:spLocks noGrp="1"/>
          </p:cNvSpPr>
          <p:nvPr>
            <p:ph idx="1"/>
          </p:nvPr>
        </p:nvSpPr>
        <p:spPr/>
        <p:txBody>
          <a:bodyPr>
            <a:normAutofit lnSpcReduction="10000"/>
          </a:bodyPr>
          <a:lstStyle/>
          <a:p>
            <a:pPr marL="514350" indent="-514350">
              <a:buFont typeface="+mj-lt"/>
              <a:buAutoNum type="arabicPeriod"/>
            </a:pPr>
            <a:r>
              <a:rPr lang="de-DE"/>
              <a:t>Import am Anfang der Datei</a:t>
            </a:r>
          </a:p>
          <a:p>
            <a:pPr marL="457200" lvl="1" indent="0">
              <a:buNone/>
            </a:pPr>
            <a:r>
              <a:rPr lang="de-DE" b="1" err="1">
                <a:solidFill>
                  <a:srgbClr val="6A6EC8"/>
                </a:solidFill>
                <a:latin typeface="Courier New" panose="02070309020205020404" pitchFamily="49" charset="0"/>
                <a:cs typeface="Courier New" panose="02070309020205020404" pitchFamily="49" charset="0"/>
              </a:rPr>
              <a:t>from</a:t>
            </a:r>
            <a:r>
              <a:rPr lang="de-DE">
                <a:latin typeface="Courier New" panose="02070309020205020404" pitchFamily="49" charset="0"/>
                <a:cs typeface="Courier New" panose="02070309020205020404" pitchFamily="49" charset="0"/>
              </a:rPr>
              <a:t> daten </a:t>
            </a:r>
            <a:r>
              <a:rPr lang="de-DE" b="1" err="1">
                <a:solidFill>
                  <a:srgbClr val="6A6EC8"/>
                </a:solidFill>
                <a:latin typeface="Courier New" panose="02070309020205020404" pitchFamily="49" charset="0"/>
                <a:cs typeface="Courier New" panose="02070309020205020404" pitchFamily="49" charset="0"/>
              </a:rPr>
              <a:t>import</a:t>
            </a:r>
            <a:r>
              <a:rPr lang="de-DE">
                <a:latin typeface="Courier New" panose="02070309020205020404" pitchFamily="49" charset="0"/>
                <a:cs typeface="Courier New" panose="02070309020205020404" pitchFamily="49" charset="0"/>
              </a:rPr>
              <a:t> </a:t>
            </a:r>
            <a:r>
              <a:rPr lang="de-DE" err="1">
                <a:latin typeface="Courier New" panose="02070309020205020404" pitchFamily="49" charset="0"/>
                <a:cs typeface="Courier New" panose="02070309020205020404" pitchFamily="49" charset="0"/>
              </a:rPr>
              <a:t>position</a:t>
            </a:r>
            <a:endParaRPr lang="de-DE">
              <a:latin typeface="Courier New" panose="02070309020205020404" pitchFamily="49" charset="0"/>
              <a:cs typeface="Courier New" panose="02070309020205020404" pitchFamily="49" charset="0"/>
            </a:endParaRPr>
          </a:p>
          <a:p>
            <a:pPr marL="0" indent="0">
              <a:buNone/>
            </a:pPr>
            <a:endParaRPr lang="de-DE">
              <a:latin typeface="Courier New" panose="02070309020205020404" pitchFamily="49" charset="0"/>
              <a:cs typeface="Courier New" panose="02070309020205020404" pitchFamily="49" charset="0"/>
            </a:endParaRPr>
          </a:p>
          <a:p>
            <a:pPr marL="514350" indent="-514350">
              <a:buFont typeface="+mj-lt"/>
              <a:buAutoNum type="arabicPeriod" startAt="2"/>
            </a:pPr>
            <a:r>
              <a:rPr lang="de-DE">
                <a:cs typeface="Courier New" panose="02070309020205020404" pitchFamily="49" charset="0"/>
              </a:rPr>
              <a:t>Funktionsdefinition(en)</a:t>
            </a:r>
          </a:p>
          <a:p>
            <a:pPr marL="0" indent="0">
              <a:buNone/>
            </a:pPr>
            <a:r>
              <a:rPr lang="de-DE">
                <a:latin typeface="Courier New" panose="02070309020205020404" pitchFamily="49" charset="0"/>
                <a:cs typeface="Courier New" panose="02070309020205020404" pitchFamily="49" charset="0"/>
              </a:rPr>
              <a:t>  </a:t>
            </a:r>
            <a:r>
              <a:rPr lang="de-DE" b="1" err="1">
                <a:solidFill>
                  <a:srgbClr val="6A6EC8"/>
                </a:solidFill>
                <a:latin typeface="Courier New" panose="02070309020205020404" pitchFamily="49" charset="0"/>
                <a:cs typeface="Courier New" panose="02070309020205020404" pitchFamily="49" charset="0"/>
              </a:rPr>
              <a:t>def</a:t>
            </a:r>
            <a:r>
              <a:rPr lang="de-DE">
                <a:latin typeface="Courier New" panose="02070309020205020404" pitchFamily="49" charset="0"/>
                <a:cs typeface="Courier New" panose="02070309020205020404" pitchFamily="49" charset="0"/>
              </a:rPr>
              <a:t> </a:t>
            </a:r>
            <a:r>
              <a:rPr lang="de-DE" err="1">
                <a:latin typeface="Courier New" panose="02070309020205020404" pitchFamily="49" charset="0"/>
                <a:cs typeface="Courier New" panose="02070309020205020404" pitchFamily="49" charset="0"/>
              </a:rPr>
              <a:t>zufallsobjekt</a:t>
            </a:r>
            <a:r>
              <a:rPr lang="de-DE">
                <a:latin typeface="Courier New" panose="02070309020205020404" pitchFamily="49" charset="0"/>
                <a:cs typeface="Courier New" panose="02070309020205020404" pitchFamily="49" charset="0"/>
              </a:rPr>
              <a:t>():</a:t>
            </a:r>
          </a:p>
          <a:p>
            <a:pPr marL="0" indent="0">
              <a:buNone/>
            </a:pPr>
            <a:r>
              <a:rPr lang="de-DE">
                <a:latin typeface="Courier New" panose="02070309020205020404" pitchFamily="49" charset="0"/>
                <a:cs typeface="Courier New" panose="02070309020205020404" pitchFamily="49" charset="0"/>
              </a:rPr>
              <a:t>	</a:t>
            </a:r>
            <a:r>
              <a:rPr lang="de-DE" err="1">
                <a:latin typeface="Courier New" panose="02070309020205020404" pitchFamily="49" charset="0"/>
                <a:cs typeface="Courier New" panose="02070309020205020404" pitchFamily="49" charset="0"/>
              </a:rPr>
              <a:t>objekt</a:t>
            </a:r>
            <a:r>
              <a:rPr lang="de-DE">
                <a:latin typeface="Courier New" panose="02070309020205020404" pitchFamily="49" charset="0"/>
                <a:cs typeface="Courier New" panose="02070309020205020404" pitchFamily="49" charset="0"/>
              </a:rPr>
              <a:t> = [</a:t>
            </a:r>
            <a:r>
              <a:rPr lang="de-DE" b="1">
                <a:solidFill>
                  <a:schemeClr val="accent1"/>
                </a:solidFill>
                <a:latin typeface="Courier New" panose="02070309020205020404" pitchFamily="49" charset="0"/>
                <a:cs typeface="Courier New" panose="02070309020205020404" pitchFamily="49" charset="0"/>
              </a:rPr>
              <a:t>“RAM“</a:t>
            </a:r>
            <a:r>
              <a:rPr lang="de-DE">
                <a:latin typeface="Courier New" panose="02070309020205020404" pitchFamily="49" charset="0"/>
                <a:cs typeface="Courier New" panose="02070309020205020404" pitchFamily="49" charset="0"/>
              </a:rPr>
              <a:t>, </a:t>
            </a:r>
            <a:r>
              <a:rPr lang="de-DE" b="1">
                <a:solidFill>
                  <a:schemeClr val="accent1"/>
                </a:solidFill>
                <a:latin typeface="Courier New" panose="02070309020205020404" pitchFamily="49" charset="0"/>
                <a:cs typeface="Courier New" panose="02070309020205020404" pitchFamily="49" charset="0"/>
              </a:rPr>
              <a:t>“CPU“</a:t>
            </a:r>
            <a:r>
              <a:rPr lang="de-DE">
                <a:latin typeface="Courier New" panose="02070309020205020404" pitchFamily="49" charset="0"/>
                <a:cs typeface="Courier New" panose="02070309020205020404" pitchFamily="49" charset="0"/>
              </a:rPr>
              <a:t>, </a:t>
            </a:r>
            <a:r>
              <a:rPr lang="de-DE" b="1">
                <a:solidFill>
                  <a:schemeClr val="accent1"/>
                </a:solidFill>
                <a:latin typeface="Courier New" panose="02070309020205020404" pitchFamily="49" charset="0"/>
                <a:cs typeface="Courier New" panose="02070309020205020404" pitchFamily="49" charset="0"/>
              </a:rPr>
              <a:t>“Mainboard“</a:t>
            </a:r>
            <a:r>
              <a:rPr lang="de-DE">
                <a:latin typeface="Courier New" panose="02070309020205020404" pitchFamily="49" charset="0"/>
                <a:cs typeface="Courier New" panose="02070309020205020404" pitchFamily="49" charset="0"/>
              </a:rPr>
              <a:t>]</a:t>
            </a:r>
          </a:p>
          <a:p>
            <a:pPr marL="0" indent="0">
              <a:buNone/>
            </a:pPr>
            <a:r>
              <a:rPr lang="de-DE">
                <a:latin typeface="Courier New" panose="02070309020205020404" pitchFamily="49" charset="0"/>
                <a:cs typeface="Courier New" panose="02070309020205020404" pitchFamily="49" charset="0"/>
              </a:rPr>
              <a:t>	</a:t>
            </a:r>
            <a:r>
              <a:rPr lang="de-DE" err="1">
                <a:latin typeface="Courier New" panose="02070309020205020404" pitchFamily="49" charset="0"/>
                <a:cs typeface="Courier New" panose="02070309020205020404" pitchFamily="49" charset="0"/>
              </a:rPr>
              <a:t>laenge</a:t>
            </a:r>
            <a:r>
              <a:rPr lang="de-DE">
                <a:latin typeface="Courier New" panose="02070309020205020404" pitchFamily="49" charset="0"/>
                <a:cs typeface="Courier New" panose="02070309020205020404" pitchFamily="49" charset="0"/>
              </a:rPr>
              <a:t> = </a:t>
            </a:r>
            <a:r>
              <a:rPr lang="de-DE" b="1" err="1">
                <a:solidFill>
                  <a:srgbClr val="6A6EC8"/>
                </a:solidFill>
                <a:latin typeface="Courier New" panose="02070309020205020404" pitchFamily="49" charset="0"/>
                <a:cs typeface="Courier New" panose="02070309020205020404" pitchFamily="49" charset="0"/>
              </a:rPr>
              <a:t>len</a:t>
            </a:r>
            <a:r>
              <a:rPr lang="de-DE">
                <a:latin typeface="Courier New" panose="02070309020205020404" pitchFamily="49" charset="0"/>
                <a:cs typeface="Courier New" panose="02070309020205020404" pitchFamily="49" charset="0"/>
              </a:rPr>
              <a:t>(</a:t>
            </a:r>
            <a:r>
              <a:rPr lang="de-DE" err="1">
                <a:latin typeface="Courier New" panose="02070309020205020404" pitchFamily="49" charset="0"/>
                <a:cs typeface="Courier New" panose="02070309020205020404" pitchFamily="49" charset="0"/>
              </a:rPr>
              <a:t>objekt</a:t>
            </a:r>
            <a:r>
              <a:rPr lang="de-DE">
                <a:latin typeface="Courier New" panose="02070309020205020404" pitchFamily="49" charset="0"/>
                <a:cs typeface="Courier New" panose="02070309020205020404" pitchFamily="49" charset="0"/>
              </a:rPr>
              <a:t>)</a:t>
            </a:r>
          </a:p>
          <a:p>
            <a:pPr marL="0" indent="0">
              <a:buNone/>
            </a:pPr>
            <a:r>
              <a:rPr lang="de-DE">
                <a:latin typeface="Courier New" panose="02070309020205020404" pitchFamily="49" charset="0"/>
                <a:cs typeface="Courier New" panose="02070309020205020404" pitchFamily="49" charset="0"/>
              </a:rPr>
              <a:t>	</a:t>
            </a:r>
            <a:r>
              <a:rPr lang="de-DE" b="1" err="1">
                <a:solidFill>
                  <a:srgbClr val="6A6EC8"/>
                </a:solidFill>
                <a:latin typeface="Courier New" panose="02070309020205020404" pitchFamily="49" charset="0"/>
                <a:cs typeface="Courier New" panose="02070309020205020404" pitchFamily="49" charset="0"/>
              </a:rPr>
              <a:t>print</a:t>
            </a:r>
            <a:r>
              <a:rPr lang="de-DE">
                <a:latin typeface="Courier New" panose="02070309020205020404" pitchFamily="49" charset="0"/>
                <a:cs typeface="Courier New" panose="02070309020205020404" pitchFamily="49" charset="0"/>
              </a:rPr>
              <a:t>(</a:t>
            </a:r>
            <a:r>
              <a:rPr lang="de-DE" err="1">
                <a:latin typeface="Courier New" panose="02070309020205020404" pitchFamily="49" charset="0"/>
                <a:cs typeface="Courier New" panose="02070309020205020404" pitchFamily="49" charset="0"/>
              </a:rPr>
              <a:t>objekt</a:t>
            </a:r>
            <a:r>
              <a:rPr lang="de-DE">
                <a:latin typeface="Courier New" panose="02070309020205020404" pitchFamily="49" charset="0"/>
                <a:cs typeface="Courier New" panose="02070309020205020404" pitchFamily="49" charset="0"/>
              </a:rPr>
              <a:t>[</a:t>
            </a:r>
            <a:r>
              <a:rPr lang="de-DE" err="1">
                <a:latin typeface="Courier New" panose="02070309020205020404" pitchFamily="49" charset="0"/>
                <a:cs typeface="Courier New" panose="02070309020205020404" pitchFamily="49" charset="0"/>
              </a:rPr>
              <a:t>position</a:t>
            </a:r>
            <a:r>
              <a:rPr lang="de-DE">
                <a:latin typeface="Courier New" panose="02070309020205020404" pitchFamily="49" charset="0"/>
                <a:cs typeface="Courier New" panose="02070309020205020404" pitchFamily="49" charset="0"/>
              </a:rPr>
              <a:t>], </a:t>
            </a:r>
            <a:r>
              <a:rPr lang="de-DE" err="1">
                <a:latin typeface="Courier New" panose="02070309020205020404" pitchFamily="49" charset="0"/>
                <a:cs typeface="Courier New" panose="02070309020205020404" pitchFamily="49" charset="0"/>
              </a:rPr>
              <a:t>laenge</a:t>
            </a:r>
            <a:r>
              <a:rPr lang="de-DE">
                <a:latin typeface="Courier New" panose="02070309020205020404" pitchFamily="49" charset="0"/>
                <a:cs typeface="Courier New" panose="02070309020205020404" pitchFamily="49" charset="0"/>
              </a:rPr>
              <a:t>)</a:t>
            </a:r>
          </a:p>
          <a:p>
            <a:pPr marL="0" indent="0">
              <a:buNone/>
            </a:pPr>
            <a:r>
              <a:rPr lang="de-DE">
                <a:latin typeface="Courier New" panose="02070309020205020404" pitchFamily="49" charset="0"/>
                <a:cs typeface="Courier New" panose="02070309020205020404" pitchFamily="49" charset="0"/>
              </a:rPr>
              <a:t>	</a:t>
            </a:r>
            <a:r>
              <a:rPr lang="de-DE" b="1" err="1">
                <a:solidFill>
                  <a:srgbClr val="6A6EC8"/>
                </a:solidFill>
                <a:latin typeface="Courier New" panose="02070309020205020404" pitchFamily="49" charset="0"/>
                <a:cs typeface="Courier New" panose="02070309020205020404" pitchFamily="49" charset="0"/>
              </a:rPr>
              <a:t>return</a:t>
            </a:r>
            <a:r>
              <a:rPr lang="de-DE">
                <a:latin typeface="Courier New" panose="02070309020205020404" pitchFamily="49" charset="0"/>
                <a:cs typeface="Courier New" panose="02070309020205020404" pitchFamily="49" charset="0"/>
              </a:rPr>
              <a:t> </a:t>
            </a:r>
            <a:r>
              <a:rPr lang="de-DE" err="1">
                <a:latin typeface="Courier New" panose="02070309020205020404" pitchFamily="49" charset="0"/>
                <a:cs typeface="Courier New" panose="02070309020205020404" pitchFamily="49" charset="0"/>
              </a:rPr>
              <a:t>objekt</a:t>
            </a:r>
            <a:r>
              <a:rPr lang="de-DE">
                <a:latin typeface="Courier New" panose="02070309020205020404" pitchFamily="49" charset="0"/>
                <a:cs typeface="Courier New" panose="02070309020205020404" pitchFamily="49" charset="0"/>
              </a:rPr>
              <a:t>[</a:t>
            </a:r>
            <a:r>
              <a:rPr lang="de-DE" err="1">
                <a:latin typeface="Courier New" panose="02070309020205020404" pitchFamily="49" charset="0"/>
                <a:cs typeface="Courier New" panose="02070309020205020404" pitchFamily="49" charset="0"/>
              </a:rPr>
              <a:t>position</a:t>
            </a:r>
            <a:r>
              <a:rPr lang="de-DE">
                <a:latin typeface="Courier New" panose="02070309020205020404" pitchFamily="49" charset="0"/>
                <a:cs typeface="Courier New" panose="02070309020205020404" pitchFamily="49" charset="0"/>
              </a:rPr>
              <a:t>]</a:t>
            </a:r>
          </a:p>
        </p:txBody>
      </p:sp>
      <p:sp>
        <p:nvSpPr>
          <p:cNvPr id="6" name="Textfeld 5">
            <a:extLst>
              <a:ext uri="{FF2B5EF4-FFF2-40B4-BE49-F238E27FC236}">
                <a16:creationId xmlns:a16="http://schemas.microsoft.com/office/drawing/2014/main" id="{95EBA6EF-469B-4ED6-BFC2-FEB7F6C9984E}"/>
              </a:ext>
            </a:extLst>
          </p:cNvPr>
          <p:cNvSpPr txBox="1"/>
          <p:nvPr/>
        </p:nvSpPr>
        <p:spPr>
          <a:xfrm>
            <a:off x="8591655" y="45522"/>
            <a:ext cx="3600345" cy="369332"/>
          </a:xfrm>
          <a:prstGeom prst="rect">
            <a:avLst/>
          </a:prstGeom>
          <a:noFill/>
        </p:spPr>
        <p:txBody>
          <a:bodyPr wrap="none" rtlCol="0">
            <a:spAutoFit/>
          </a:bodyPr>
          <a:lstStyle/>
          <a:p>
            <a:r>
              <a:rPr lang="de-DE"/>
              <a:t>Quelle: Python Software </a:t>
            </a:r>
            <a:r>
              <a:rPr lang="de-DE" err="1"/>
              <a:t>Foundation</a:t>
            </a:r>
            <a:endParaRPr lang="de-DE"/>
          </a:p>
        </p:txBody>
      </p:sp>
      <p:sp>
        <p:nvSpPr>
          <p:cNvPr id="2" name="Pfeil: nach rechts 1">
            <a:extLst>
              <a:ext uri="{FF2B5EF4-FFF2-40B4-BE49-F238E27FC236}">
                <a16:creationId xmlns:a16="http://schemas.microsoft.com/office/drawing/2014/main" id="{DB651F79-4728-4E12-8BB9-24A4EBE5442F}"/>
              </a:ext>
            </a:extLst>
          </p:cNvPr>
          <p:cNvSpPr/>
          <p:nvPr/>
        </p:nvSpPr>
        <p:spPr>
          <a:xfrm rot="10800000">
            <a:off x="5705475" y="2743200"/>
            <a:ext cx="1390650" cy="3333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 name="Pfeil: nach rechts 6">
            <a:extLst>
              <a:ext uri="{FF2B5EF4-FFF2-40B4-BE49-F238E27FC236}">
                <a16:creationId xmlns:a16="http://schemas.microsoft.com/office/drawing/2014/main" id="{EE2B7879-8D0E-4BB9-859F-57205C9B739A}"/>
              </a:ext>
            </a:extLst>
          </p:cNvPr>
          <p:cNvSpPr/>
          <p:nvPr/>
        </p:nvSpPr>
        <p:spPr>
          <a:xfrm rot="10800000">
            <a:off x="5705475" y="6028274"/>
            <a:ext cx="1390650" cy="3333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 name="Textfeld 7">
            <a:extLst>
              <a:ext uri="{FF2B5EF4-FFF2-40B4-BE49-F238E27FC236}">
                <a16:creationId xmlns:a16="http://schemas.microsoft.com/office/drawing/2014/main" id="{1DA9FABA-D589-4DF5-9F0C-7A2691F686A9}"/>
              </a:ext>
            </a:extLst>
          </p:cNvPr>
          <p:cNvSpPr txBox="1"/>
          <p:nvPr/>
        </p:nvSpPr>
        <p:spPr>
          <a:xfrm>
            <a:off x="7613784" y="2707243"/>
            <a:ext cx="3222357" cy="369332"/>
          </a:xfrm>
          <a:prstGeom prst="rect">
            <a:avLst/>
          </a:prstGeom>
          <a:noFill/>
        </p:spPr>
        <p:txBody>
          <a:bodyPr wrap="none" rtlCol="0">
            <a:spAutoFit/>
          </a:bodyPr>
          <a:lstStyle/>
          <a:p>
            <a:pPr algn="ctr"/>
            <a:r>
              <a:rPr lang="de-DE">
                <a:latin typeface="Kalam" panose="02000000000000000000" pitchFamily="2" charset="0"/>
                <a:cs typeface="Kalam" panose="02000000000000000000" pitchFamily="2" charset="0"/>
              </a:rPr>
              <a:t>Leerzeile als klare Abtrennung!</a:t>
            </a:r>
          </a:p>
        </p:txBody>
      </p:sp>
      <p:sp>
        <p:nvSpPr>
          <p:cNvPr id="9" name="Textfeld 8">
            <a:extLst>
              <a:ext uri="{FF2B5EF4-FFF2-40B4-BE49-F238E27FC236}">
                <a16:creationId xmlns:a16="http://schemas.microsoft.com/office/drawing/2014/main" id="{1CDCA121-1DB7-4D6F-B911-17F219173E9A}"/>
              </a:ext>
            </a:extLst>
          </p:cNvPr>
          <p:cNvSpPr txBox="1"/>
          <p:nvPr/>
        </p:nvSpPr>
        <p:spPr>
          <a:xfrm>
            <a:off x="7613784" y="6028274"/>
            <a:ext cx="3222357" cy="369332"/>
          </a:xfrm>
          <a:prstGeom prst="rect">
            <a:avLst/>
          </a:prstGeom>
          <a:noFill/>
        </p:spPr>
        <p:txBody>
          <a:bodyPr wrap="none" rtlCol="0">
            <a:spAutoFit/>
          </a:bodyPr>
          <a:lstStyle/>
          <a:p>
            <a:pPr algn="ctr"/>
            <a:r>
              <a:rPr lang="de-DE">
                <a:latin typeface="Kalam" panose="02000000000000000000" pitchFamily="2" charset="0"/>
                <a:cs typeface="Kalam" panose="02000000000000000000" pitchFamily="2" charset="0"/>
              </a:rPr>
              <a:t>Leerzeile als klare Abtrennung!</a:t>
            </a:r>
          </a:p>
        </p:txBody>
      </p:sp>
    </p:spTree>
    <p:extLst>
      <p:ext uri="{BB962C8B-B14F-4D97-AF65-F5344CB8AC3E}">
        <p14:creationId xmlns:p14="http://schemas.microsoft.com/office/powerpoint/2010/main" val="3146716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1+#ppt_w/2"/>
                                          </p:val>
                                        </p:tav>
                                        <p:tav tm="100000">
                                          <p:val>
                                            <p:strVal val="#ppt_x"/>
                                          </p:val>
                                        </p:tav>
                                      </p:tavLst>
                                    </p:anim>
                                    <p:anim calcmode="lin" valueType="num">
                                      <p:cBhvr additive="base">
                                        <p:cTn id="12" dur="500" fill="hold"/>
                                        <p:tgtEl>
                                          <p:spTgt spid="9"/>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2"/>
                                        </p:tgtEl>
                                        <p:attrNameLst>
                                          <p:attrName>style.visibility</p:attrName>
                                        </p:attrNameLst>
                                      </p:cBhvr>
                                      <p:to>
                                        <p:strVal val="visible"/>
                                      </p:to>
                                    </p:set>
                                    <p:anim calcmode="lin" valueType="num">
                                      <p:cBhvr additive="base">
                                        <p:cTn id="15" dur="500" fill="hold"/>
                                        <p:tgtEl>
                                          <p:spTgt spid="2"/>
                                        </p:tgtEl>
                                        <p:attrNameLst>
                                          <p:attrName>ppt_x</p:attrName>
                                        </p:attrNameLst>
                                      </p:cBhvr>
                                      <p:tavLst>
                                        <p:tav tm="0">
                                          <p:val>
                                            <p:strVal val="1+#ppt_w/2"/>
                                          </p:val>
                                        </p:tav>
                                        <p:tav tm="100000">
                                          <p:val>
                                            <p:strVal val="#ppt_x"/>
                                          </p:val>
                                        </p:tav>
                                      </p:tavLst>
                                    </p:anim>
                                    <p:anim calcmode="lin" valueType="num">
                                      <p:cBhvr additive="base">
                                        <p:cTn id="16" dur="500" fill="hold"/>
                                        <p:tgtEl>
                                          <p:spTgt spid="2"/>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1+#ppt_w/2"/>
                                          </p:val>
                                        </p:tav>
                                        <p:tav tm="100000">
                                          <p:val>
                                            <p:strVal val="#ppt_x"/>
                                          </p:val>
                                        </p:tav>
                                      </p:tavLst>
                                    </p:anim>
                                    <p:anim calcmode="lin" valueType="num">
                                      <p:cBhvr additive="base">
                                        <p:cTn id="20"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7" grpId="0" animBg="1"/>
      <p:bldP spid="8" grpId="0"/>
      <p:bldP spid="9"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16EB5EA8-037E-4FC6-877D-795AB25ED008}"/>
              </a:ext>
            </a:extLst>
          </p:cNvPr>
          <p:cNvSpPr>
            <a:spLocks noGrp="1"/>
          </p:cNvSpPr>
          <p:nvPr>
            <p:ph type="title"/>
          </p:nvPr>
        </p:nvSpPr>
        <p:spPr/>
        <p:txBody>
          <a:bodyPr/>
          <a:lstStyle/>
          <a:p>
            <a:r>
              <a:rPr lang="de-DE"/>
              <a:t>Aufbau einer Datei</a:t>
            </a:r>
          </a:p>
        </p:txBody>
      </p:sp>
      <p:sp>
        <p:nvSpPr>
          <p:cNvPr id="5" name="Inhaltsplatzhalter 4">
            <a:extLst>
              <a:ext uri="{FF2B5EF4-FFF2-40B4-BE49-F238E27FC236}">
                <a16:creationId xmlns:a16="http://schemas.microsoft.com/office/drawing/2014/main" id="{85E855F4-7DB2-4A66-A657-2CABDD3A309D}"/>
              </a:ext>
            </a:extLst>
          </p:cNvPr>
          <p:cNvSpPr>
            <a:spLocks noGrp="1"/>
          </p:cNvSpPr>
          <p:nvPr>
            <p:ph idx="1"/>
          </p:nvPr>
        </p:nvSpPr>
        <p:spPr/>
        <p:txBody>
          <a:bodyPr>
            <a:normAutofit/>
          </a:bodyPr>
          <a:lstStyle/>
          <a:p>
            <a:pPr marL="514350" indent="-514350">
              <a:buFont typeface="+mj-lt"/>
              <a:buAutoNum type="arabicPeriod" startAt="3"/>
            </a:pPr>
            <a:r>
              <a:rPr lang="de-DE"/>
              <a:t>Aufruf der Funktion(en) sowie Anweisungen außerhalb von Funktionen</a:t>
            </a:r>
          </a:p>
          <a:p>
            <a:pPr marL="457200" lvl="1" indent="0">
              <a:buNone/>
            </a:pPr>
            <a:r>
              <a:rPr lang="de-DE" b="1" err="1">
                <a:solidFill>
                  <a:srgbClr val="6A6EC8"/>
                </a:solidFill>
                <a:latin typeface="Courier New" panose="02070309020205020404" pitchFamily="49" charset="0"/>
                <a:cs typeface="Courier New" panose="02070309020205020404" pitchFamily="49" charset="0"/>
              </a:rPr>
              <a:t>if</a:t>
            </a:r>
            <a:r>
              <a:rPr lang="de-DE">
                <a:latin typeface="Courier New" panose="02070309020205020404" pitchFamily="49" charset="0"/>
                <a:cs typeface="Courier New" panose="02070309020205020404" pitchFamily="49" charset="0"/>
              </a:rPr>
              <a:t> </a:t>
            </a:r>
            <a:r>
              <a:rPr lang="de-DE" err="1">
                <a:latin typeface="Courier New" panose="02070309020205020404" pitchFamily="49" charset="0"/>
                <a:cs typeface="Courier New" panose="02070309020205020404" pitchFamily="49" charset="0"/>
              </a:rPr>
              <a:t>zufallsobjekt</a:t>
            </a:r>
            <a:r>
              <a:rPr lang="de-DE">
                <a:latin typeface="Courier New" panose="02070309020205020404" pitchFamily="49" charset="0"/>
                <a:cs typeface="Courier New" panose="02070309020205020404" pitchFamily="49" charset="0"/>
              </a:rPr>
              <a:t>() == </a:t>
            </a:r>
            <a:r>
              <a:rPr lang="de-DE" b="1">
                <a:solidFill>
                  <a:schemeClr val="accent1"/>
                </a:solidFill>
                <a:latin typeface="Courier New" panose="02070309020205020404" pitchFamily="49" charset="0"/>
                <a:cs typeface="Courier New" panose="02070309020205020404" pitchFamily="49" charset="0"/>
              </a:rPr>
              <a:t>“RAM“</a:t>
            </a:r>
            <a:r>
              <a:rPr lang="de-DE" b="1">
                <a:latin typeface="Courier New" panose="02070309020205020404" pitchFamily="49" charset="0"/>
                <a:cs typeface="Courier New" panose="02070309020205020404" pitchFamily="49" charset="0"/>
              </a:rPr>
              <a:t>:</a:t>
            </a:r>
          </a:p>
          <a:p>
            <a:pPr marL="457200" lvl="1" indent="0">
              <a:buNone/>
            </a:pPr>
            <a:r>
              <a:rPr lang="de-DE" b="1">
                <a:latin typeface="Courier New" panose="02070309020205020404" pitchFamily="49" charset="0"/>
                <a:cs typeface="Courier New" panose="02070309020205020404" pitchFamily="49" charset="0"/>
              </a:rPr>
              <a:t>	</a:t>
            </a:r>
            <a:r>
              <a:rPr lang="de-DE" b="1" err="1">
                <a:solidFill>
                  <a:srgbClr val="6A6EC8"/>
                </a:solidFill>
                <a:latin typeface="Courier New" panose="02070309020205020404" pitchFamily="49" charset="0"/>
                <a:cs typeface="Courier New" panose="02070309020205020404" pitchFamily="49" charset="0"/>
              </a:rPr>
              <a:t>print</a:t>
            </a:r>
            <a:r>
              <a:rPr lang="de-DE" b="1">
                <a:latin typeface="Courier New" panose="02070309020205020404" pitchFamily="49" charset="0"/>
                <a:cs typeface="Courier New" panose="02070309020205020404" pitchFamily="49" charset="0"/>
              </a:rPr>
              <a:t>(</a:t>
            </a:r>
            <a:r>
              <a:rPr lang="de-DE" b="1">
                <a:solidFill>
                  <a:schemeClr val="accent1"/>
                </a:solidFill>
                <a:latin typeface="Courier New" panose="02070309020205020404" pitchFamily="49" charset="0"/>
                <a:cs typeface="Courier New" panose="02070309020205020404" pitchFamily="49" charset="0"/>
              </a:rPr>
              <a:t>“Hallo Random-Access Memory“</a:t>
            </a:r>
            <a:r>
              <a:rPr lang="de-DE" b="1">
                <a:latin typeface="Courier New" panose="02070309020205020404" pitchFamily="49" charset="0"/>
                <a:cs typeface="Courier New" panose="02070309020205020404" pitchFamily="49" charset="0"/>
              </a:rPr>
              <a:t>)</a:t>
            </a:r>
            <a:endParaRPr lang="de-DE">
              <a:latin typeface="Courier New" panose="02070309020205020404" pitchFamily="49" charset="0"/>
              <a:cs typeface="Courier New" panose="02070309020205020404" pitchFamily="49" charset="0"/>
            </a:endParaRPr>
          </a:p>
          <a:p>
            <a:pPr marL="0" indent="0">
              <a:buNone/>
            </a:pPr>
            <a:endParaRPr lang="de-DE">
              <a:latin typeface="Courier New" panose="02070309020205020404" pitchFamily="49" charset="0"/>
              <a:cs typeface="Courier New" panose="02070309020205020404" pitchFamily="49" charset="0"/>
            </a:endParaRPr>
          </a:p>
        </p:txBody>
      </p:sp>
      <p:sp>
        <p:nvSpPr>
          <p:cNvPr id="6" name="Textfeld 5">
            <a:extLst>
              <a:ext uri="{FF2B5EF4-FFF2-40B4-BE49-F238E27FC236}">
                <a16:creationId xmlns:a16="http://schemas.microsoft.com/office/drawing/2014/main" id="{95EBA6EF-469B-4ED6-BFC2-FEB7F6C9984E}"/>
              </a:ext>
            </a:extLst>
          </p:cNvPr>
          <p:cNvSpPr txBox="1"/>
          <p:nvPr/>
        </p:nvSpPr>
        <p:spPr>
          <a:xfrm>
            <a:off x="8591655" y="45522"/>
            <a:ext cx="3600345" cy="369332"/>
          </a:xfrm>
          <a:prstGeom prst="rect">
            <a:avLst/>
          </a:prstGeom>
          <a:noFill/>
        </p:spPr>
        <p:txBody>
          <a:bodyPr wrap="none" rtlCol="0">
            <a:spAutoFit/>
          </a:bodyPr>
          <a:lstStyle/>
          <a:p>
            <a:r>
              <a:rPr lang="de-DE"/>
              <a:t>Quelle: Python Software </a:t>
            </a:r>
            <a:r>
              <a:rPr lang="de-DE" err="1"/>
              <a:t>Foundation</a:t>
            </a:r>
            <a:endParaRPr lang="de-DE"/>
          </a:p>
        </p:txBody>
      </p:sp>
      <p:sp>
        <p:nvSpPr>
          <p:cNvPr id="2" name="Pfeil: nach rechts 1">
            <a:extLst>
              <a:ext uri="{FF2B5EF4-FFF2-40B4-BE49-F238E27FC236}">
                <a16:creationId xmlns:a16="http://schemas.microsoft.com/office/drawing/2014/main" id="{DB651F79-4728-4E12-8BB9-24A4EBE5442F}"/>
              </a:ext>
            </a:extLst>
          </p:cNvPr>
          <p:cNvSpPr/>
          <p:nvPr/>
        </p:nvSpPr>
        <p:spPr>
          <a:xfrm rot="10800000">
            <a:off x="5705475" y="3686175"/>
            <a:ext cx="1390650" cy="3333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 name="Textfeld 7">
            <a:extLst>
              <a:ext uri="{FF2B5EF4-FFF2-40B4-BE49-F238E27FC236}">
                <a16:creationId xmlns:a16="http://schemas.microsoft.com/office/drawing/2014/main" id="{1DA9FABA-D589-4DF5-9F0C-7A2691F686A9}"/>
              </a:ext>
            </a:extLst>
          </p:cNvPr>
          <p:cNvSpPr txBox="1"/>
          <p:nvPr/>
        </p:nvSpPr>
        <p:spPr>
          <a:xfrm>
            <a:off x="7613784" y="3650218"/>
            <a:ext cx="3222357" cy="369332"/>
          </a:xfrm>
          <a:prstGeom prst="rect">
            <a:avLst/>
          </a:prstGeom>
          <a:noFill/>
        </p:spPr>
        <p:txBody>
          <a:bodyPr wrap="none" rtlCol="0">
            <a:spAutoFit/>
          </a:bodyPr>
          <a:lstStyle/>
          <a:p>
            <a:pPr algn="ctr"/>
            <a:r>
              <a:rPr lang="de-DE">
                <a:latin typeface="Kalam" panose="02000000000000000000" pitchFamily="2" charset="0"/>
                <a:cs typeface="Kalam" panose="02000000000000000000" pitchFamily="2" charset="0"/>
              </a:rPr>
              <a:t>Leerzeile als klare Abtrennung!</a:t>
            </a:r>
          </a:p>
        </p:txBody>
      </p:sp>
    </p:spTree>
    <p:extLst>
      <p:ext uri="{BB962C8B-B14F-4D97-AF65-F5344CB8AC3E}">
        <p14:creationId xmlns:p14="http://schemas.microsoft.com/office/powerpoint/2010/main" val="2783496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1+#ppt_w/2"/>
                                          </p:val>
                                        </p:tav>
                                        <p:tav tm="100000">
                                          <p:val>
                                            <p:strVal val="#ppt_x"/>
                                          </p:val>
                                        </p:tav>
                                      </p:tavLst>
                                    </p:anim>
                                    <p:anim calcmode="lin" valueType="num">
                                      <p:cBhvr additive="base">
                                        <p:cTn id="12"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fik 5">
            <a:extLst>
              <a:ext uri="{FF2B5EF4-FFF2-40B4-BE49-F238E27FC236}">
                <a16:creationId xmlns:a16="http://schemas.microsoft.com/office/drawing/2014/main" id="{C310BDDA-7B46-4DF6-81E1-4A5C4E48DA95}"/>
              </a:ext>
            </a:extLst>
          </p:cNvPr>
          <p:cNvPicPr>
            <a:picLocks noChangeAspect="1"/>
          </p:cNvPicPr>
          <p:nvPr/>
        </p:nvPicPr>
        <p:blipFill>
          <a:blip r:embed="rId4"/>
          <a:stretch>
            <a:fillRect/>
          </a:stretch>
        </p:blipFill>
        <p:spPr>
          <a:xfrm>
            <a:off x="0" y="0"/>
            <a:ext cx="12192000" cy="6857999"/>
          </a:xfrm>
          <a:prstGeom prst="rect">
            <a:avLst/>
          </a:prstGeom>
        </p:spPr>
      </p:pic>
      <p:sp>
        <p:nvSpPr>
          <p:cNvPr id="7" name="Rechteck 6">
            <a:extLst>
              <a:ext uri="{FF2B5EF4-FFF2-40B4-BE49-F238E27FC236}">
                <a16:creationId xmlns:a16="http://schemas.microsoft.com/office/drawing/2014/main" id="{E2D6FDBE-824F-4B85-8E12-159A55FFBB29}"/>
              </a:ext>
            </a:extLst>
          </p:cNvPr>
          <p:cNvSpPr/>
          <p:nvPr/>
        </p:nvSpPr>
        <p:spPr>
          <a:xfrm>
            <a:off x="11775440" y="-15240"/>
            <a:ext cx="416560" cy="299720"/>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 name="Textfeld 9">
            <a:extLst>
              <a:ext uri="{FF2B5EF4-FFF2-40B4-BE49-F238E27FC236}">
                <a16:creationId xmlns:a16="http://schemas.microsoft.com/office/drawing/2014/main" id="{7904ECFC-5F48-4CE7-8BA6-8CF6BC0D92EF}"/>
              </a:ext>
            </a:extLst>
          </p:cNvPr>
          <p:cNvSpPr txBox="1"/>
          <p:nvPr/>
        </p:nvSpPr>
        <p:spPr>
          <a:xfrm>
            <a:off x="8844280" y="455414"/>
            <a:ext cx="3347720" cy="369332"/>
          </a:xfrm>
          <a:prstGeom prst="rect">
            <a:avLst/>
          </a:prstGeom>
          <a:solidFill>
            <a:schemeClr val="bg1"/>
          </a:solidFill>
        </p:spPr>
        <p:txBody>
          <a:bodyPr wrap="square" lIns="91440" tIns="45720" rIns="91440" bIns="45720" anchor="t">
            <a:spAutoFit/>
          </a:bodyPr>
          <a:lstStyle/>
          <a:p>
            <a:r>
              <a:rPr lang="de-DE" sz="1800">
                <a:solidFill>
                  <a:schemeClr val="accent1"/>
                </a:solidFill>
                <a:latin typeface="Modern Love Caps"/>
              </a:rPr>
              <a:t>1. </a:t>
            </a:r>
            <a:r>
              <a:rPr lang="de-DE" err="1">
                <a:solidFill>
                  <a:schemeClr val="accent1"/>
                </a:solidFill>
                <a:latin typeface="Modern Love Caps"/>
              </a:rPr>
              <a:t>SchließT</a:t>
            </a:r>
            <a:r>
              <a:rPr lang="de-DE">
                <a:solidFill>
                  <a:schemeClr val="accent1"/>
                </a:solidFill>
                <a:latin typeface="Modern Love Caps"/>
              </a:rPr>
              <a:t> Visual</a:t>
            </a:r>
            <a:r>
              <a:rPr lang="de-DE" sz="1800">
                <a:solidFill>
                  <a:schemeClr val="accent1"/>
                </a:solidFill>
                <a:latin typeface="Modern Love Caps"/>
              </a:rPr>
              <a:t> Studio Code</a:t>
            </a:r>
          </a:p>
        </p:txBody>
      </p:sp>
      <p:sp>
        <p:nvSpPr>
          <p:cNvPr id="11" name="Rechteck 10">
            <a:extLst>
              <a:ext uri="{FF2B5EF4-FFF2-40B4-BE49-F238E27FC236}">
                <a16:creationId xmlns:a16="http://schemas.microsoft.com/office/drawing/2014/main" id="{DB12E6E1-103B-4266-BCF2-B33A2A7294B7}"/>
              </a:ext>
            </a:extLst>
          </p:cNvPr>
          <p:cNvSpPr/>
          <p:nvPr/>
        </p:nvSpPr>
        <p:spPr>
          <a:xfrm>
            <a:off x="274320" y="5146040"/>
            <a:ext cx="579120" cy="746760"/>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2" name="Textfeld 11">
            <a:extLst>
              <a:ext uri="{FF2B5EF4-FFF2-40B4-BE49-F238E27FC236}">
                <a16:creationId xmlns:a16="http://schemas.microsoft.com/office/drawing/2014/main" id="{FE055C98-175C-4DEA-8134-5AAB3329B2A4}"/>
              </a:ext>
            </a:extLst>
          </p:cNvPr>
          <p:cNvSpPr txBox="1"/>
          <p:nvPr/>
        </p:nvSpPr>
        <p:spPr>
          <a:xfrm>
            <a:off x="1021080" y="5334754"/>
            <a:ext cx="3347720" cy="646331"/>
          </a:xfrm>
          <a:prstGeom prst="rect">
            <a:avLst/>
          </a:prstGeom>
          <a:solidFill>
            <a:schemeClr val="bg1"/>
          </a:solidFill>
        </p:spPr>
        <p:txBody>
          <a:bodyPr wrap="square" lIns="91440" tIns="45720" rIns="91440" bIns="45720" anchor="t">
            <a:spAutoFit/>
          </a:bodyPr>
          <a:lstStyle/>
          <a:p>
            <a:r>
              <a:rPr lang="de-DE">
                <a:solidFill>
                  <a:schemeClr val="accent1"/>
                </a:solidFill>
                <a:latin typeface="Modern Love Caps"/>
              </a:rPr>
              <a:t>2. Lege auf dem Desktop einen Ordner namens Python an</a:t>
            </a:r>
          </a:p>
        </p:txBody>
      </p:sp>
      <p:sp>
        <p:nvSpPr>
          <p:cNvPr id="13" name="Rechteck 12">
            <a:extLst>
              <a:ext uri="{FF2B5EF4-FFF2-40B4-BE49-F238E27FC236}">
                <a16:creationId xmlns:a16="http://schemas.microsoft.com/office/drawing/2014/main" id="{DA12E854-8049-4DFF-BFB1-D1EF6617913B}"/>
              </a:ext>
            </a:extLst>
          </p:cNvPr>
          <p:cNvSpPr/>
          <p:nvPr/>
        </p:nvSpPr>
        <p:spPr>
          <a:xfrm>
            <a:off x="0" y="6461759"/>
            <a:ext cx="426720" cy="396239"/>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4" name="Textfeld 13">
            <a:extLst>
              <a:ext uri="{FF2B5EF4-FFF2-40B4-BE49-F238E27FC236}">
                <a16:creationId xmlns:a16="http://schemas.microsoft.com/office/drawing/2014/main" id="{2A669918-362B-451C-8380-CDD8C61FE9BF}"/>
              </a:ext>
            </a:extLst>
          </p:cNvPr>
          <p:cNvSpPr txBox="1"/>
          <p:nvPr/>
        </p:nvSpPr>
        <p:spPr>
          <a:xfrm>
            <a:off x="1021080" y="1321554"/>
            <a:ext cx="4942840" cy="369332"/>
          </a:xfrm>
          <a:prstGeom prst="rect">
            <a:avLst/>
          </a:prstGeom>
          <a:solidFill>
            <a:schemeClr val="bg1"/>
          </a:solidFill>
        </p:spPr>
        <p:txBody>
          <a:bodyPr wrap="square" lIns="91440" tIns="45720" rIns="91440" bIns="45720" anchor="t">
            <a:spAutoFit/>
          </a:bodyPr>
          <a:lstStyle/>
          <a:p>
            <a:r>
              <a:rPr lang="de-DE">
                <a:solidFill>
                  <a:schemeClr val="accent1"/>
                </a:solidFill>
                <a:latin typeface="Modern Love Caps"/>
              </a:rPr>
              <a:t>3. Öffne die Kommandozeile </a:t>
            </a:r>
            <a:endParaRPr lang="de-DE">
              <a:solidFill>
                <a:schemeClr val="accent1"/>
              </a:solidFill>
              <a:latin typeface="Modern Love Caps" panose="020B0604020202020204" pitchFamily="82" charset="0"/>
            </a:endParaRPr>
          </a:p>
        </p:txBody>
      </p:sp>
      <p:sp>
        <p:nvSpPr>
          <p:cNvPr id="15" name="Rechteck 14">
            <a:extLst>
              <a:ext uri="{FF2B5EF4-FFF2-40B4-BE49-F238E27FC236}">
                <a16:creationId xmlns:a16="http://schemas.microsoft.com/office/drawing/2014/main" id="{95C65E60-4334-4A14-8B14-5A2B9436E94B}"/>
              </a:ext>
            </a:extLst>
          </p:cNvPr>
          <p:cNvSpPr/>
          <p:nvPr/>
        </p:nvSpPr>
        <p:spPr>
          <a:xfrm>
            <a:off x="2123440" y="2448183"/>
            <a:ext cx="1544320" cy="213360"/>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6" name="Rechteck 15">
            <a:extLst>
              <a:ext uri="{FF2B5EF4-FFF2-40B4-BE49-F238E27FC236}">
                <a16:creationId xmlns:a16="http://schemas.microsoft.com/office/drawing/2014/main" id="{E69DE2B3-5D4F-45BF-BA22-82076E9BF535}"/>
              </a:ext>
            </a:extLst>
          </p:cNvPr>
          <p:cNvSpPr/>
          <p:nvPr/>
        </p:nvSpPr>
        <p:spPr>
          <a:xfrm>
            <a:off x="3116580" y="2768411"/>
            <a:ext cx="673100" cy="213360"/>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7" name="Pfeil: nach rechts 16">
            <a:extLst>
              <a:ext uri="{FF2B5EF4-FFF2-40B4-BE49-F238E27FC236}">
                <a16:creationId xmlns:a16="http://schemas.microsoft.com/office/drawing/2014/main" id="{CBDFCF85-3CC3-4FE0-9808-A51D73F39BB6}"/>
              </a:ext>
            </a:extLst>
          </p:cNvPr>
          <p:cNvSpPr/>
          <p:nvPr/>
        </p:nvSpPr>
        <p:spPr>
          <a:xfrm>
            <a:off x="4023360" y="2768411"/>
            <a:ext cx="2072640" cy="21336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9" name="Rechteck 18">
            <a:extLst>
              <a:ext uri="{FF2B5EF4-FFF2-40B4-BE49-F238E27FC236}">
                <a16:creationId xmlns:a16="http://schemas.microsoft.com/office/drawing/2014/main" id="{E785EBFE-69FD-405B-A025-F6D3C200A298}"/>
              </a:ext>
            </a:extLst>
          </p:cNvPr>
          <p:cNvSpPr/>
          <p:nvPr/>
        </p:nvSpPr>
        <p:spPr>
          <a:xfrm>
            <a:off x="8265523" y="815310"/>
            <a:ext cx="257991" cy="240603"/>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0" name="Textfeld 19">
            <a:extLst>
              <a:ext uri="{FF2B5EF4-FFF2-40B4-BE49-F238E27FC236}">
                <a16:creationId xmlns:a16="http://schemas.microsoft.com/office/drawing/2014/main" id="{C9219282-32E5-44D5-BBF4-CDE4D4127D3B}"/>
              </a:ext>
            </a:extLst>
          </p:cNvPr>
          <p:cNvSpPr txBox="1"/>
          <p:nvPr/>
        </p:nvSpPr>
        <p:spPr>
          <a:xfrm>
            <a:off x="6832600" y="1303509"/>
            <a:ext cx="2409371" cy="1200329"/>
          </a:xfrm>
          <a:prstGeom prst="rect">
            <a:avLst/>
          </a:prstGeom>
          <a:solidFill>
            <a:schemeClr val="bg1"/>
          </a:solidFill>
        </p:spPr>
        <p:txBody>
          <a:bodyPr wrap="square" lIns="91440" tIns="45720" rIns="91440" bIns="45720" anchor="t">
            <a:spAutoFit/>
          </a:bodyPr>
          <a:lstStyle/>
          <a:p>
            <a:r>
              <a:rPr lang="de-DE">
                <a:solidFill>
                  <a:schemeClr val="accent1"/>
                </a:solidFill>
                <a:latin typeface="Modern Love Caps"/>
              </a:rPr>
              <a:t>4. Legen die Datei „</a:t>
            </a:r>
            <a:r>
              <a:rPr lang="de-DE" err="1">
                <a:solidFill>
                  <a:schemeClr val="accent1"/>
                </a:solidFill>
                <a:latin typeface="Modern Love Caps"/>
              </a:rPr>
              <a:t>hello.pY</a:t>
            </a:r>
            <a:r>
              <a:rPr lang="de-DE">
                <a:solidFill>
                  <a:schemeClr val="accent1"/>
                </a:solidFill>
                <a:latin typeface="Modern Love Caps"/>
              </a:rPr>
              <a:t>“ an und bestätige die Eingabe </a:t>
            </a:r>
            <a:br>
              <a:rPr lang="de-DE">
                <a:solidFill>
                  <a:schemeClr val="accent1"/>
                </a:solidFill>
                <a:latin typeface="Modern Love Caps"/>
              </a:rPr>
            </a:br>
            <a:r>
              <a:rPr lang="de-DE">
                <a:solidFill>
                  <a:schemeClr val="accent1"/>
                </a:solidFill>
                <a:latin typeface="Modern Love Caps"/>
              </a:rPr>
              <a:t>mit Enter!</a:t>
            </a:r>
          </a:p>
        </p:txBody>
      </p:sp>
    </p:spTree>
    <p:extLst>
      <p:ext uri="{BB962C8B-B14F-4D97-AF65-F5344CB8AC3E}">
        <p14:creationId xmlns:p14="http://schemas.microsoft.com/office/powerpoint/2010/main" val="2305231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p:cTn id="12" dur="500" fill="hold"/>
                                        <p:tgtEl>
                                          <p:spTgt spid="10"/>
                                        </p:tgtEl>
                                        <p:attrNameLst>
                                          <p:attrName>ppt_w</p:attrName>
                                        </p:attrNameLst>
                                      </p:cBhvr>
                                      <p:tavLst>
                                        <p:tav tm="0">
                                          <p:val>
                                            <p:fltVal val="0"/>
                                          </p:val>
                                        </p:tav>
                                        <p:tav tm="100000">
                                          <p:val>
                                            <p:strVal val="#ppt_w"/>
                                          </p:val>
                                        </p:tav>
                                      </p:tavLst>
                                    </p:anim>
                                    <p:anim calcmode="lin" valueType="num">
                                      <p:cBhvr>
                                        <p:cTn id="13" dur="500" fill="hold"/>
                                        <p:tgtEl>
                                          <p:spTgt spid="10"/>
                                        </p:tgtEl>
                                        <p:attrNameLst>
                                          <p:attrName>ppt_h</p:attrName>
                                        </p:attrNameLst>
                                      </p:cBhvr>
                                      <p:tavLst>
                                        <p:tav tm="0">
                                          <p:val>
                                            <p:fltVal val="0"/>
                                          </p:val>
                                        </p:tav>
                                        <p:tav tm="100000">
                                          <p:val>
                                            <p:strVal val="#ppt_h"/>
                                          </p:val>
                                        </p:tav>
                                      </p:tavLst>
                                    </p:anim>
                                    <p:animEffect transition="in" filter="fade">
                                      <p:cBhvr>
                                        <p:cTn id="14" dur="500"/>
                                        <p:tgtEl>
                                          <p:spTgt spid="10"/>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p:cTn id="19" dur="500" fill="hold"/>
                                        <p:tgtEl>
                                          <p:spTgt spid="11"/>
                                        </p:tgtEl>
                                        <p:attrNameLst>
                                          <p:attrName>ppt_w</p:attrName>
                                        </p:attrNameLst>
                                      </p:cBhvr>
                                      <p:tavLst>
                                        <p:tav tm="0">
                                          <p:val>
                                            <p:fltVal val="0"/>
                                          </p:val>
                                        </p:tav>
                                        <p:tav tm="100000">
                                          <p:val>
                                            <p:strVal val="#ppt_w"/>
                                          </p:val>
                                        </p:tav>
                                      </p:tavLst>
                                    </p:anim>
                                    <p:anim calcmode="lin" valueType="num">
                                      <p:cBhvr>
                                        <p:cTn id="20" dur="500" fill="hold"/>
                                        <p:tgtEl>
                                          <p:spTgt spid="11"/>
                                        </p:tgtEl>
                                        <p:attrNameLst>
                                          <p:attrName>ppt_h</p:attrName>
                                        </p:attrNameLst>
                                      </p:cBhvr>
                                      <p:tavLst>
                                        <p:tav tm="0">
                                          <p:val>
                                            <p:fltVal val="0"/>
                                          </p:val>
                                        </p:tav>
                                        <p:tav tm="100000">
                                          <p:val>
                                            <p:strVal val="#ppt_h"/>
                                          </p:val>
                                        </p:tav>
                                      </p:tavLst>
                                    </p:anim>
                                    <p:animEffect transition="in" filter="fade">
                                      <p:cBhvr>
                                        <p:cTn id="21" dur="500"/>
                                        <p:tgtEl>
                                          <p:spTgt spid="11"/>
                                        </p:tgtEl>
                                      </p:cBhvr>
                                    </p:animEffect>
                                  </p:childTnLst>
                                </p:cTn>
                              </p:par>
                              <p:par>
                                <p:cTn id="22" presetID="53" presetClass="entr" presetSubtype="16"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 calcmode="lin" valueType="num">
                                      <p:cBhvr>
                                        <p:cTn id="24" dur="500" fill="hold"/>
                                        <p:tgtEl>
                                          <p:spTgt spid="12"/>
                                        </p:tgtEl>
                                        <p:attrNameLst>
                                          <p:attrName>ppt_w</p:attrName>
                                        </p:attrNameLst>
                                      </p:cBhvr>
                                      <p:tavLst>
                                        <p:tav tm="0">
                                          <p:val>
                                            <p:fltVal val="0"/>
                                          </p:val>
                                        </p:tav>
                                        <p:tav tm="100000">
                                          <p:val>
                                            <p:strVal val="#ppt_w"/>
                                          </p:val>
                                        </p:tav>
                                      </p:tavLst>
                                    </p:anim>
                                    <p:anim calcmode="lin" valueType="num">
                                      <p:cBhvr>
                                        <p:cTn id="25" dur="500" fill="hold"/>
                                        <p:tgtEl>
                                          <p:spTgt spid="12"/>
                                        </p:tgtEl>
                                        <p:attrNameLst>
                                          <p:attrName>ppt_h</p:attrName>
                                        </p:attrNameLst>
                                      </p:cBhvr>
                                      <p:tavLst>
                                        <p:tav tm="0">
                                          <p:val>
                                            <p:fltVal val="0"/>
                                          </p:val>
                                        </p:tav>
                                        <p:tav tm="100000">
                                          <p:val>
                                            <p:strVal val="#ppt_h"/>
                                          </p:val>
                                        </p:tav>
                                      </p:tavLst>
                                    </p:anim>
                                    <p:animEffect transition="in" filter="fade">
                                      <p:cBhvr>
                                        <p:cTn id="26" dur="500"/>
                                        <p:tgtEl>
                                          <p:spTgt spid="12"/>
                                        </p:tgtEl>
                                      </p:cBhvr>
                                    </p:animEffect>
                                  </p:childTnLst>
                                </p:cTn>
                              </p:par>
                            </p:childTnLst>
                          </p:cTn>
                        </p:par>
                      </p:childTnLst>
                    </p:cTn>
                  </p:par>
                  <p:par>
                    <p:cTn id="27" fill="hold">
                      <p:stCondLst>
                        <p:cond delay="indefinite"/>
                      </p:stCondLst>
                      <p:childTnLst>
                        <p:par>
                          <p:cTn id="28" fill="hold">
                            <p:stCondLst>
                              <p:cond delay="0"/>
                            </p:stCondLst>
                            <p:childTnLst>
                              <p:par>
                                <p:cTn id="29" presetID="53" presetClass="entr" presetSubtype="16"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p:cTn id="31" dur="500" fill="hold"/>
                                        <p:tgtEl>
                                          <p:spTgt spid="13"/>
                                        </p:tgtEl>
                                        <p:attrNameLst>
                                          <p:attrName>ppt_w</p:attrName>
                                        </p:attrNameLst>
                                      </p:cBhvr>
                                      <p:tavLst>
                                        <p:tav tm="0">
                                          <p:val>
                                            <p:fltVal val="0"/>
                                          </p:val>
                                        </p:tav>
                                        <p:tav tm="100000">
                                          <p:val>
                                            <p:strVal val="#ppt_w"/>
                                          </p:val>
                                        </p:tav>
                                      </p:tavLst>
                                    </p:anim>
                                    <p:anim calcmode="lin" valueType="num">
                                      <p:cBhvr>
                                        <p:cTn id="32" dur="500" fill="hold"/>
                                        <p:tgtEl>
                                          <p:spTgt spid="13"/>
                                        </p:tgtEl>
                                        <p:attrNameLst>
                                          <p:attrName>ppt_h</p:attrName>
                                        </p:attrNameLst>
                                      </p:cBhvr>
                                      <p:tavLst>
                                        <p:tav tm="0">
                                          <p:val>
                                            <p:fltVal val="0"/>
                                          </p:val>
                                        </p:tav>
                                        <p:tav tm="100000">
                                          <p:val>
                                            <p:strVal val="#ppt_h"/>
                                          </p:val>
                                        </p:tav>
                                      </p:tavLst>
                                    </p:anim>
                                    <p:animEffect transition="in" filter="fade">
                                      <p:cBhvr>
                                        <p:cTn id="33" dur="500"/>
                                        <p:tgtEl>
                                          <p:spTgt spid="13"/>
                                        </p:tgtEl>
                                      </p:cBhvr>
                                    </p:animEffect>
                                  </p:childTnLst>
                                </p:cTn>
                              </p:par>
                              <p:par>
                                <p:cTn id="34" presetID="53" presetClass="entr" presetSubtype="16" fill="hold" grpId="0" nodeType="withEffect">
                                  <p:stCondLst>
                                    <p:cond delay="0"/>
                                  </p:stCondLst>
                                  <p:childTnLst>
                                    <p:set>
                                      <p:cBhvr>
                                        <p:cTn id="35" dur="1" fill="hold">
                                          <p:stCondLst>
                                            <p:cond delay="0"/>
                                          </p:stCondLst>
                                        </p:cTn>
                                        <p:tgtEl>
                                          <p:spTgt spid="14"/>
                                        </p:tgtEl>
                                        <p:attrNameLst>
                                          <p:attrName>style.visibility</p:attrName>
                                        </p:attrNameLst>
                                      </p:cBhvr>
                                      <p:to>
                                        <p:strVal val="visible"/>
                                      </p:to>
                                    </p:set>
                                    <p:anim calcmode="lin" valueType="num">
                                      <p:cBhvr>
                                        <p:cTn id="36" dur="500" fill="hold"/>
                                        <p:tgtEl>
                                          <p:spTgt spid="14"/>
                                        </p:tgtEl>
                                        <p:attrNameLst>
                                          <p:attrName>ppt_w</p:attrName>
                                        </p:attrNameLst>
                                      </p:cBhvr>
                                      <p:tavLst>
                                        <p:tav tm="0">
                                          <p:val>
                                            <p:fltVal val="0"/>
                                          </p:val>
                                        </p:tav>
                                        <p:tav tm="100000">
                                          <p:val>
                                            <p:strVal val="#ppt_w"/>
                                          </p:val>
                                        </p:tav>
                                      </p:tavLst>
                                    </p:anim>
                                    <p:anim calcmode="lin" valueType="num">
                                      <p:cBhvr>
                                        <p:cTn id="37" dur="500" fill="hold"/>
                                        <p:tgtEl>
                                          <p:spTgt spid="14"/>
                                        </p:tgtEl>
                                        <p:attrNameLst>
                                          <p:attrName>ppt_h</p:attrName>
                                        </p:attrNameLst>
                                      </p:cBhvr>
                                      <p:tavLst>
                                        <p:tav tm="0">
                                          <p:val>
                                            <p:fltVal val="0"/>
                                          </p:val>
                                        </p:tav>
                                        <p:tav tm="100000">
                                          <p:val>
                                            <p:strVal val="#ppt_h"/>
                                          </p:val>
                                        </p:tav>
                                      </p:tavLst>
                                    </p:anim>
                                    <p:animEffect transition="in" filter="fade">
                                      <p:cBhvr>
                                        <p:cTn id="38" dur="500"/>
                                        <p:tgtEl>
                                          <p:spTgt spid="14"/>
                                        </p:tgtEl>
                                      </p:cBhvr>
                                    </p:animEffect>
                                  </p:childTnLst>
                                </p:cTn>
                              </p:par>
                            </p:childTnLst>
                          </p:cTn>
                        </p:par>
                      </p:childTnLst>
                    </p:cTn>
                  </p:par>
                  <p:par>
                    <p:cTn id="39" fill="hold">
                      <p:stCondLst>
                        <p:cond delay="indefinite"/>
                      </p:stCondLst>
                      <p:childTnLst>
                        <p:par>
                          <p:cTn id="40" fill="hold">
                            <p:stCondLst>
                              <p:cond delay="0"/>
                            </p:stCondLst>
                            <p:childTnLst>
                              <p:par>
                                <p:cTn id="41" presetID="53" presetClass="entr" presetSubtype="16" fill="hold" grpId="0" nodeType="clickEffect">
                                  <p:stCondLst>
                                    <p:cond delay="0"/>
                                  </p:stCondLst>
                                  <p:childTnLst>
                                    <p:set>
                                      <p:cBhvr>
                                        <p:cTn id="42" dur="1" fill="hold">
                                          <p:stCondLst>
                                            <p:cond delay="0"/>
                                          </p:stCondLst>
                                        </p:cTn>
                                        <p:tgtEl>
                                          <p:spTgt spid="15"/>
                                        </p:tgtEl>
                                        <p:attrNameLst>
                                          <p:attrName>style.visibility</p:attrName>
                                        </p:attrNameLst>
                                      </p:cBhvr>
                                      <p:to>
                                        <p:strVal val="visible"/>
                                      </p:to>
                                    </p:set>
                                    <p:anim calcmode="lin" valueType="num">
                                      <p:cBhvr>
                                        <p:cTn id="43" dur="500" fill="hold"/>
                                        <p:tgtEl>
                                          <p:spTgt spid="15"/>
                                        </p:tgtEl>
                                        <p:attrNameLst>
                                          <p:attrName>ppt_w</p:attrName>
                                        </p:attrNameLst>
                                      </p:cBhvr>
                                      <p:tavLst>
                                        <p:tav tm="0">
                                          <p:val>
                                            <p:fltVal val="0"/>
                                          </p:val>
                                        </p:tav>
                                        <p:tav tm="100000">
                                          <p:val>
                                            <p:strVal val="#ppt_w"/>
                                          </p:val>
                                        </p:tav>
                                      </p:tavLst>
                                    </p:anim>
                                    <p:anim calcmode="lin" valueType="num">
                                      <p:cBhvr>
                                        <p:cTn id="44" dur="500" fill="hold"/>
                                        <p:tgtEl>
                                          <p:spTgt spid="15"/>
                                        </p:tgtEl>
                                        <p:attrNameLst>
                                          <p:attrName>ppt_h</p:attrName>
                                        </p:attrNameLst>
                                      </p:cBhvr>
                                      <p:tavLst>
                                        <p:tav tm="0">
                                          <p:val>
                                            <p:fltVal val="0"/>
                                          </p:val>
                                        </p:tav>
                                        <p:tav tm="100000">
                                          <p:val>
                                            <p:strVal val="#ppt_h"/>
                                          </p:val>
                                        </p:tav>
                                      </p:tavLst>
                                    </p:anim>
                                    <p:animEffect transition="in" filter="fade">
                                      <p:cBhvr>
                                        <p:cTn id="45" dur="500"/>
                                        <p:tgtEl>
                                          <p:spTgt spid="15"/>
                                        </p:tgtEl>
                                      </p:cBhvr>
                                    </p:animEffect>
                                  </p:childTnLst>
                                </p:cTn>
                              </p:par>
                            </p:childTnLst>
                          </p:cTn>
                        </p:par>
                      </p:childTnLst>
                    </p:cTn>
                  </p:par>
                  <p:par>
                    <p:cTn id="46" fill="hold">
                      <p:stCondLst>
                        <p:cond delay="indefinite"/>
                      </p:stCondLst>
                      <p:childTnLst>
                        <p:par>
                          <p:cTn id="47" fill="hold">
                            <p:stCondLst>
                              <p:cond delay="0"/>
                            </p:stCondLst>
                            <p:childTnLst>
                              <p:par>
                                <p:cTn id="48" presetID="53" presetClass="entr" presetSubtype="16" fill="hold" grpId="0" nodeType="clickEffect">
                                  <p:stCondLst>
                                    <p:cond delay="0"/>
                                  </p:stCondLst>
                                  <p:childTnLst>
                                    <p:set>
                                      <p:cBhvr>
                                        <p:cTn id="49" dur="1" fill="hold">
                                          <p:stCondLst>
                                            <p:cond delay="0"/>
                                          </p:stCondLst>
                                        </p:cTn>
                                        <p:tgtEl>
                                          <p:spTgt spid="16"/>
                                        </p:tgtEl>
                                        <p:attrNameLst>
                                          <p:attrName>style.visibility</p:attrName>
                                        </p:attrNameLst>
                                      </p:cBhvr>
                                      <p:to>
                                        <p:strVal val="visible"/>
                                      </p:to>
                                    </p:set>
                                    <p:anim calcmode="lin" valueType="num">
                                      <p:cBhvr>
                                        <p:cTn id="50" dur="500" fill="hold"/>
                                        <p:tgtEl>
                                          <p:spTgt spid="16"/>
                                        </p:tgtEl>
                                        <p:attrNameLst>
                                          <p:attrName>ppt_w</p:attrName>
                                        </p:attrNameLst>
                                      </p:cBhvr>
                                      <p:tavLst>
                                        <p:tav tm="0">
                                          <p:val>
                                            <p:fltVal val="0"/>
                                          </p:val>
                                        </p:tav>
                                        <p:tav tm="100000">
                                          <p:val>
                                            <p:strVal val="#ppt_w"/>
                                          </p:val>
                                        </p:tav>
                                      </p:tavLst>
                                    </p:anim>
                                    <p:anim calcmode="lin" valueType="num">
                                      <p:cBhvr>
                                        <p:cTn id="51" dur="500" fill="hold"/>
                                        <p:tgtEl>
                                          <p:spTgt spid="16"/>
                                        </p:tgtEl>
                                        <p:attrNameLst>
                                          <p:attrName>ppt_h</p:attrName>
                                        </p:attrNameLst>
                                      </p:cBhvr>
                                      <p:tavLst>
                                        <p:tav tm="0">
                                          <p:val>
                                            <p:fltVal val="0"/>
                                          </p:val>
                                        </p:tav>
                                        <p:tav tm="100000">
                                          <p:val>
                                            <p:strVal val="#ppt_h"/>
                                          </p:val>
                                        </p:tav>
                                      </p:tavLst>
                                    </p:anim>
                                    <p:animEffect transition="in" filter="fade">
                                      <p:cBhvr>
                                        <p:cTn id="52" dur="500"/>
                                        <p:tgtEl>
                                          <p:spTgt spid="16"/>
                                        </p:tgtEl>
                                      </p:cBhvr>
                                    </p:animEffect>
                                  </p:childTnLst>
                                </p:cTn>
                              </p:par>
                              <p:par>
                                <p:cTn id="53" presetID="53" presetClass="entr" presetSubtype="16" fill="hold" grpId="0" nodeType="withEffect">
                                  <p:stCondLst>
                                    <p:cond delay="0"/>
                                  </p:stCondLst>
                                  <p:childTnLst>
                                    <p:set>
                                      <p:cBhvr>
                                        <p:cTn id="54" dur="1" fill="hold">
                                          <p:stCondLst>
                                            <p:cond delay="0"/>
                                          </p:stCondLst>
                                        </p:cTn>
                                        <p:tgtEl>
                                          <p:spTgt spid="17"/>
                                        </p:tgtEl>
                                        <p:attrNameLst>
                                          <p:attrName>style.visibility</p:attrName>
                                        </p:attrNameLst>
                                      </p:cBhvr>
                                      <p:to>
                                        <p:strVal val="visible"/>
                                      </p:to>
                                    </p:set>
                                    <p:anim calcmode="lin" valueType="num">
                                      <p:cBhvr>
                                        <p:cTn id="55" dur="500" fill="hold"/>
                                        <p:tgtEl>
                                          <p:spTgt spid="17"/>
                                        </p:tgtEl>
                                        <p:attrNameLst>
                                          <p:attrName>ppt_w</p:attrName>
                                        </p:attrNameLst>
                                      </p:cBhvr>
                                      <p:tavLst>
                                        <p:tav tm="0">
                                          <p:val>
                                            <p:fltVal val="0"/>
                                          </p:val>
                                        </p:tav>
                                        <p:tav tm="100000">
                                          <p:val>
                                            <p:strVal val="#ppt_w"/>
                                          </p:val>
                                        </p:tav>
                                      </p:tavLst>
                                    </p:anim>
                                    <p:anim calcmode="lin" valueType="num">
                                      <p:cBhvr>
                                        <p:cTn id="56" dur="500" fill="hold"/>
                                        <p:tgtEl>
                                          <p:spTgt spid="17"/>
                                        </p:tgtEl>
                                        <p:attrNameLst>
                                          <p:attrName>ppt_h</p:attrName>
                                        </p:attrNameLst>
                                      </p:cBhvr>
                                      <p:tavLst>
                                        <p:tav tm="0">
                                          <p:val>
                                            <p:fltVal val="0"/>
                                          </p:val>
                                        </p:tav>
                                        <p:tav tm="100000">
                                          <p:val>
                                            <p:strVal val="#ppt_h"/>
                                          </p:val>
                                        </p:tav>
                                      </p:tavLst>
                                    </p:anim>
                                    <p:animEffect transition="in" filter="fade">
                                      <p:cBhvr>
                                        <p:cTn id="57" dur="500"/>
                                        <p:tgtEl>
                                          <p:spTgt spid="17"/>
                                        </p:tgtEl>
                                      </p:cBhvr>
                                    </p:animEffect>
                                  </p:childTnLst>
                                </p:cTn>
                              </p:par>
                            </p:childTnLst>
                          </p:cTn>
                        </p:par>
                      </p:childTnLst>
                    </p:cTn>
                  </p:par>
                  <p:par>
                    <p:cTn id="58" fill="hold">
                      <p:stCondLst>
                        <p:cond delay="indefinite"/>
                      </p:stCondLst>
                      <p:childTnLst>
                        <p:par>
                          <p:cTn id="59" fill="hold">
                            <p:stCondLst>
                              <p:cond delay="0"/>
                            </p:stCondLst>
                            <p:childTnLst>
                              <p:par>
                                <p:cTn id="60" presetID="53" presetClass="entr" presetSubtype="16" fill="hold" grpId="0" nodeType="clickEffect">
                                  <p:stCondLst>
                                    <p:cond delay="0"/>
                                  </p:stCondLst>
                                  <p:childTnLst>
                                    <p:set>
                                      <p:cBhvr>
                                        <p:cTn id="61" dur="1" fill="hold">
                                          <p:stCondLst>
                                            <p:cond delay="0"/>
                                          </p:stCondLst>
                                        </p:cTn>
                                        <p:tgtEl>
                                          <p:spTgt spid="19"/>
                                        </p:tgtEl>
                                        <p:attrNameLst>
                                          <p:attrName>style.visibility</p:attrName>
                                        </p:attrNameLst>
                                      </p:cBhvr>
                                      <p:to>
                                        <p:strVal val="visible"/>
                                      </p:to>
                                    </p:set>
                                    <p:anim calcmode="lin" valueType="num">
                                      <p:cBhvr>
                                        <p:cTn id="62" dur="500" fill="hold"/>
                                        <p:tgtEl>
                                          <p:spTgt spid="19"/>
                                        </p:tgtEl>
                                        <p:attrNameLst>
                                          <p:attrName>ppt_w</p:attrName>
                                        </p:attrNameLst>
                                      </p:cBhvr>
                                      <p:tavLst>
                                        <p:tav tm="0">
                                          <p:val>
                                            <p:fltVal val="0"/>
                                          </p:val>
                                        </p:tav>
                                        <p:tav tm="100000">
                                          <p:val>
                                            <p:strVal val="#ppt_w"/>
                                          </p:val>
                                        </p:tav>
                                      </p:tavLst>
                                    </p:anim>
                                    <p:anim calcmode="lin" valueType="num">
                                      <p:cBhvr>
                                        <p:cTn id="63" dur="500" fill="hold"/>
                                        <p:tgtEl>
                                          <p:spTgt spid="19"/>
                                        </p:tgtEl>
                                        <p:attrNameLst>
                                          <p:attrName>ppt_h</p:attrName>
                                        </p:attrNameLst>
                                      </p:cBhvr>
                                      <p:tavLst>
                                        <p:tav tm="0">
                                          <p:val>
                                            <p:fltVal val="0"/>
                                          </p:val>
                                        </p:tav>
                                        <p:tav tm="100000">
                                          <p:val>
                                            <p:strVal val="#ppt_h"/>
                                          </p:val>
                                        </p:tav>
                                      </p:tavLst>
                                    </p:anim>
                                    <p:animEffect transition="in" filter="fade">
                                      <p:cBhvr>
                                        <p:cTn id="64" dur="500"/>
                                        <p:tgtEl>
                                          <p:spTgt spid="19"/>
                                        </p:tgtEl>
                                      </p:cBhvr>
                                    </p:animEffect>
                                  </p:childTnLst>
                                </p:cTn>
                              </p:par>
                              <p:par>
                                <p:cTn id="65" presetID="53" presetClass="entr" presetSubtype="16" fill="hold" grpId="0" nodeType="withEffect">
                                  <p:stCondLst>
                                    <p:cond delay="0"/>
                                  </p:stCondLst>
                                  <p:childTnLst>
                                    <p:set>
                                      <p:cBhvr>
                                        <p:cTn id="66" dur="1" fill="hold">
                                          <p:stCondLst>
                                            <p:cond delay="0"/>
                                          </p:stCondLst>
                                        </p:cTn>
                                        <p:tgtEl>
                                          <p:spTgt spid="20"/>
                                        </p:tgtEl>
                                        <p:attrNameLst>
                                          <p:attrName>style.visibility</p:attrName>
                                        </p:attrNameLst>
                                      </p:cBhvr>
                                      <p:to>
                                        <p:strVal val="visible"/>
                                      </p:to>
                                    </p:set>
                                    <p:anim calcmode="lin" valueType="num">
                                      <p:cBhvr>
                                        <p:cTn id="67" dur="500" fill="hold"/>
                                        <p:tgtEl>
                                          <p:spTgt spid="20"/>
                                        </p:tgtEl>
                                        <p:attrNameLst>
                                          <p:attrName>ppt_w</p:attrName>
                                        </p:attrNameLst>
                                      </p:cBhvr>
                                      <p:tavLst>
                                        <p:tav tm="0">
                                          <p:val>
                                            <p:fltVal val="0"/>
                                          </p:val>
                                        </p:tav>
                                        <p:tav tm="100000">
                                          <p:val>
                                            <p:strVal val="#ppt_w"/>
                                          </p:val>
                                        </p:tav>
                                      </p:tavLst>
                                    </p:anim>
                                    <p:anim calcmode="lin" valueType="num">
                                      <p:cBhvr>
                                        <p:cTn id="68" dur="500" fill="hold"/>
                                        <p:tgtEl>
                                          <p:spTgt spid="20"/>
                                        </p:tgtEl>
                                        <p:attrNameLst>
                                          <p:attrName>ppt_h</p:attrName>
                                        </p:attrNameLst>
                                      </p:cBhvr>
                                      <p:tavLst>
                                        <p:tav tm="0">
                                          <p:val>
                                            <p:fltVal val="0"/>
                                          </p:val>
                                        </p:tav>
                                        <p:tav tm="100000">
                                          <p:val>
                                            <p:strVal val="#ppt_h"/>
                                          </p:val>
                                        </p:tav>
                                      </p:tavLst>
                                    </p:anim>
                                    <p:animEffect transition="in" filter="fade">
                                      <p:cBhvr>
                                        <p:cTn id="69"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P spid="11" grpId="0" animBg="1"/>
      <p:bldP spid="12" grpId="0" animBg="1"/>
      <p:bldP spid="13" grpId="0" animBg="1"/>
      <p:bldP spid="14" grpId="0" animBg="1"/>
      <p:bldP spid="15" grpId="0" animBg="1"/>
      <p:bldP spid="16" grpId="0" animBg="1"/>
      <p:bldP spid="17" grpId="0" animBg="1"/>
      <p:bldP spid="19" grpId="0" animBg="1"/>
      <p:bldP spid="20" grpId="0" animBg="1"/>
    </p:bldLst>
  </p:timing>
  <p:extLst>
    <p:ext uri="{6950BFC3-D8DA-4A85-94F7-54DA5524770B}">
      <p188:commentRel xmlns:p188="http://schemas.microsoft.com/office/powerpoint/2018/8/main" r:id="rId3"/>
    </p:ext>
  </p:extLs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A730AEB-7905-4B13-9F0A-6F260766E8B3}"/>
              </a:ext>
            </a:extLst>
          </p:cNvPr>
          <p:cNvSpPr>
            <a:spLocks noGrp="1"/>
          </p:cNvSpPr>
          <p:nvPr>
            <p:ph type="title"/>
          </p:nvPr>
        </p:nvSpPr>
        <p:spPr/>
        <p:txBody>
          <a:bodyPr/>
          <a:lstStyle/>
          <a:p>
            <a:r>
              <a:rPr lang="de-DE"/>
              <a:t>Leer</a:t>
            </a:r>
            <a:r>
              <a:rPr lang="de-DE">
                <a:solidFill>
                  <a:schemeClr val="accent1"/>
                </a:solidFill>
              </a:rPr>
              <a:t>zeichen</a:t>
            </a:r>
            <a:r>
              <a:rPr lang="de-DE"/>
              <a:t> im Quellcode</a:t>
            </a:r>
          </a:p>
        </p:txBody>
      </p:sp>
      <p:sp>
        <p:nvSpPr>
          <p:cNvPr id="3" name="Inhaltsplatzhalter 2">
            <a:extLst>
              <a:ext uri="{FF2B5EF4-FFF2-40B4-BE49-F238E27FC236}">
                <a16:creationId xmlns:a16="http://schemas.microsoft.com/office/drawing/2014/main" id="{A5CBD8F3-04E3-4081-9FA2-4BC40F1619CB}"/>
              </a:ext>
            </a:extLst>
          </p:cNvPr>
          <p:cNvSpPr>
            <a:spLocks noGrp="1"/>
          </p:cNvSpPr>
          <p:nvPr>
            <p:ph idx="1"/>
          </p:nvPr>
        </p:nvSpPr>
        <p:spPr>
          <a:xfrm>
            <a:off x="838200" y="1825625"/>
            <a:ext cx="5257800" cy="4351338"/>
          </a:xfrm>
        </p:spPr>
        <p:txBody>
          <a:bodyPr>
            <a:normAutofit fontScale="77500" lnSpcReduction="20000"/>
          </a:bodyPr>
          <a:lstStyle/>
          <a:p>
            <a:r>
              <a:rPr lang="de-DE"/>
              <a:t>Vor und hinter Zuweisungen, Vergleichen und Operatoren (wie </a:t>
            </a:r>
            <a:r>
              <a:rPr lang="de-DE" b="1">
                <a:solidFill>
                  <a:schemeClr val="accent4"/>
                </a:solidFill>
              </a:rPr>
              <a:t>and</a:t>
            </a:r>
            <a:r>
              <a:rPr lang="de-DE"/>
              <a:t> und </a:t>
            </a:r>
            <a:r>
              <a:rPr lang="de-DE" b="1" err="1">
                <a:solidFill>
                  <a:schemeClr val="accent4"/>
                </a:solidFill>
              </a:rPr>
              <a:t>or</a:t>
            </a:r>
            <a:r>
              <a:rPr lang="de-DE"/>
              <a:t>)</a:t>
            </a:r>
          </a:p>
          <a:p>
            <a:r>
              <a:rPr lang="de-DE"/>
              <a:t>Hinter Kommata bei Aufzählungen (wie in Listen) und bei Funktionen</a:t>
            </a:r>
          </a:p>
          <a:p>
            <a:endParaRPr lang="de-DE"/>
          </a:p>
          <a:p>
            <a:pPr marL="0" indent="0">
              <a:buNone/>
            </a:pPr>
            <a:r>
              <a:rPr lang="de-DE" b="1">
                <a:solidFill>
                  <a:schemeClr val="accent1"/>
                </a:solidFill>
              </a:rPr>
              <a:t>KEINE LEERZEICHEN:</a:t>
            </a:r>
          </a:p>
          <a:p>
            <a:r>
              <a:rPr lang="de-DE"/>
              <a:t>… um öffnende oder vor schließenden Klammern bei Funktionsaufrufen</a:t>
            </a:r>
          </a:p>
          <a:p>
            <a:r>
              <a:rPr lang="de-DE"/>
              <a:t>… zu Beginn und Enden von Listen</a:t>
            </a:r>
          </a:p>
          <a:p>
            <a:r>
              <a:rPr lang="de-DE"/>
              <a:t>… nach Doppelpunkten</a:t>
            </a:r>
          </a:p>
          <a:p>
            <a:endParaRPr lang="de-DE"/>
          </a:p>
        </p:txBody>
      </p:sp>
      <p:pic>
        <p:nvPicPr>
          <p:cNvPr id="5" name="Grafik 4">
            <a:extLst>
              <a:ext uri="{FF2B5EF4-FFF2-40B4-BE49-F238E27FC236}">
                <a16:creationId xmlns:a16="http://schemas.microsoft.com/office/drawing/2014/main" id="{EADCF93E-6A16-43BA-B920-EC9792940983}"/>
              </a:ext>
            </a:extLst>
          </p:cNvPr>
          <p:cNvPicPr>
            <a:picLocks noChangeAspect="1"/>
          </p:cNvPicPr>
          <p:nvPr/>
        </p:nvPicPr>
        <p:blipFill>
          <a:blip r:embed="rId2"/>
          <a:stretch>
            <a:fillRect/>
          </a:stretch>
        </p:blipFill>
        <p:spPr>
          <a:xfrm>
            <a:off x="6405197" y="2605686"/>
            <a:ext cx="5229955" cy="2791215"/>
          </a:xfrm>
          <a:prstGeom prst="rect">
            <a:avLst/>
          </a:prstGeom>
        </p:spPr>
      </p:pic>
      <p:sp>
        <p:nvSpPr>
          <p:cNvPr id="6" name="Textfeld 5">
            <a:extLst>
              <a:ext uri="{FF2B5EF4-FFF2-40B4-BE49-F238E27FC236}">
                <a16:creationId xmlns:a16="http://schemas.microsoft.com/office/drawing/2014/main" id="{99045119-480D-41C4-9F40-572359948459}"/>
              </a:ext>
            </a:extLst>
          </p:cNvPr>
          <p:cNvSpPr txBox="1"/>
          <p:nvPr/>
        </p:nvSpPr>
        <p:spPr>
          <a:xfrm>
            <a:off x="8591655" y="45522"/>
            <a:ext cx="3600345" cy="369332"/>
          </a:xfrm>
          <a:prstGeom prst="rect">
            <a:avLst/>
          </a:prstGeom>
          <a:noFill/>
        </p:spPr>
        <p:txBody>
          <a:bodyPr wrap="none" rtlCol="0">
            <a:spAutoFit/>
          </a:bodyPr>
          <a:lstStyle/>
          <a:p>
            <a:r>
              <a:rPr lang="de-DE"/>
              <a:t>Quelle: Python Software </a:t>
            </a:r>
            <a:r>
              <a:rPr lang="de-DE" err="1"/>
              <a:t>Foundation</a:t>
            </a:r>
            <a:endParaRPr lang="de-DE"/>
          </a:p>
        </p:txBody>
      </p:sp>
      <mc:AlternateContent xmlns:mc="http://schemas.openxmlformats.org/markup-compatibility/2006" xmlns:p14="http://schemas.microsoft.com/office/powerpoint/2010/main">
        <mc:Choice Requires="p14">
          <p:contentPart p14:bwMode="auto" r:id="rId3">
            <p14:nvContentPartPr>
              <p14:cNvPr id="4" name="Freihand 3">
                <a:extLst>
                  <a:ext uri="{FF2B5EF4-FFF2-40B4-BE49-F238E27FC236}">
                    <a16:creationId xmlns:a16="http://schemas.microsoft.com/office/drawing/2014/main" id="{D85827DD-4AC5-48ED-864F-A5B06388A08C}"/>
                  </a:ext>
                </a:extLst>
              </p14:cNvPr>
              <p14:cNvContentPartPr/>
              <p14:nvPr/>
            </p14:nvContentPartPr>
            <p14:xfrm>
              <a:off x="8355960" y="3331440"/>
              <a:ext cx="3733920" cy="484560"/>
            </p14:xfrm>
          </p:contentPart>
        </mc:Choice>
        <mc:Fallback xmlns="">
          <p:pic>
            <p:nvPicPr>
              <p:cNvPr id="4" name="Freihand 3">
                <a:extLst>
                  <a:ext uri="{FF2B5EF4-FFF2-40B4-BE49-F238E27FC236}">
                    <a16:creationId xmlns:a16="http://schemas.microsoft.com/office/drawing/2014/main" id="{D85827DD-4AC5-48ED-864F-A5B06388A08C}"/>
                  </a:ext>
                </a:extLst>
              </p:cNvPr>
              <p:cNvPicPr/>
              <p:nvPr/>
            </p:nvPicPr>
            <p:blipFill>
              <a:blip r:embed="rId4"/>
              <a:stretch>
                <a:fillRect/>
              </a:stretch>
            </p:blipFill>
            <p:spPr>
              <a:xfrm>
                <a:off x="8346600" y="3322080"/>
                <a:ext cx="3752640" cy="503280"/>
              </a:xfrm>
              <a:prstGeom prst="rect">
                <a:avLst/>
              </a:prstGeom>
            </p:spPr>
          </p:pic>
        </mc:Fallback>
      </mc:AlternateContent>
    </p:spTree>
    <p:extLst>
      <p:ext uri="{BB962C8B-B14F-4D97-AF65-F5344CB8AC3E}">
        <p14:creationId xmlns:p14="http://schemas.microsoft.com/office/powerpoint/2010/main" val="310813163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A730AEB-7905-4B13-9F0A-6F260766E8B3}"/>
              </a:ext>
            </a:extLst>
          </p:cNvPr>
          <p:cNvSpPr>
            <a:spLocks noGrp="1"/>
          </p:cNvSpPr>
          <p:nvPr>
            <p:ph type="title"/>
          </p:nvPr>
        </p:nvSpPr>
        <p:spPr/>
        <p:txBody>
          <a:bodyPr/>
          <a:lstStyle/>
          <a:p>
            <a:r>
              <a:rPr lang="de-DE"/>
              <a:t>Leer</a:t>
            </a:r>
            <a:r>
              <a:rPr lang="de-DE">
                <a:solidFill>
                  <a:schemeClr val="accent1"/>
                </a:solidFill>
              </a:rPr>
              <a:t>zeilen</a:t>
            </a:r>
            <a:r>
              <a:rPr lang="de-DE"/>
              <a:t> im Quellcode</a:t>
            </a:r>
          </a:p>
        </p:txBody>
      </p:sp>
      <p:sp>
        <p:nvSpPr>
          <p:cNvPr id="3" name="Inhaltsplatzhalter 2">
            <a:extLst>
              <a:ext uri="{FF2B5EF4-FFF2-40B4-BE49-F238E27FC236}">
                <a16:creationId xmlns:a16="http://schemas.microsoft.com/office/drawing/2014/main" id="{A5CBD8F3-04E3-4081-9FA2-4BC40F1619CB}"/>
              </a:ext>
            </a:extLst>
          </p:cNvPr>
          <p:cNvSpPr>
            <a:spLocks noGrp="1"/>
          </p:cNvSpPr>
          <p:nvPr>
            <p:ph idx="1"/>
          </p:nvPr>
        </p:nvSpPr>
        <p:spPr>
          <a:xfrm>
            <a:off x="838200" y="1825625"/>
            <a:ext cx="5257800" cy="4351338"/>
          </a:xfrm>
        </p:spPr>
        <p:txBody>
          <a:bodyPr>
            <a:normAutofit lnSpcReduction="10000"/>
          </a:bodyPr>
          <a:lstStyle/>
          <a:p>
            <a:r>
              <a:rPr lang="de-DE"/>
              <a:t>Nach den Import-Anweisungen</a:t>
            </a:r>
          </a:p>
          <a:p>
            <a:r>
              <a:rPr lang="de-DE"/>
              <a:t>Zwischen Funktionsdefinitionen</a:t>
            </a:r>
          </a:p>
          <a:p>
            <a:r>
              <a:rPr lang="de-DE"/>
              <a:t>Einzeln zur Strukturierung des Programms (liegt im Ermessen eines Entwicklers).</a:t>
            </a:r>
          </a:p>
          <a:p>
            <a:endParaRPr lang="de-DE"/>
          </a:p>
          <a:p>
            <a:pPr marL="0" indent="0">
              <a:buNone/>
            </a:pPr>
            <a:r>
              <a:rPr lang="de-DE" b="1">
                <a:solidFill>
                  <a:schemeClr val="accent1"/>
                </a:solidFill>
              </a:rPr>
              <a:t>Generell gilt:</a:t>
            </a:r>
          </a:p>
          <a:p>
            <a:r>
              <a:rPr lang="de-DE"/>
              <a:t>… pro Zeile eine Anweisung</a:t>
            </a:r>
          </a:p>
        </p:txBody>
      </p:sp>
      <p:pic>
        <p:nvPicPr>
          <p:cNvPr id="5" name="Grafik 4">
            <a:extLst>
              <a:ext uri="{FF2B5EF4-FFF2-40B4-BE49-F238E27FC236}">
                <a16:creationId xmlns:a16="http://schemas.microsoft.com/office/drawing/2014/main" id="{EADCF93E-6A16-43BA-B920-EC9792940983}"/>
              </a:ext>
            </a:extLst>
          </p:cNvPr>
          <p:cNvPicPr>
            <a:picLocks noChangeAspect="1"/>
          </p:cNvPicPr>
          <p:nvPr/>
        </p:nvPicPr>
        <p:blipFill>
          <a:blip r:embed="rId2"/>
          <a:stretch>
            <a:fillRect/>
          </a:stretch>
        </p:blipFill>
        <p:spPr>
          <a:xfrm>
            <a:off x="6405197" y="2605686"/>
            <a:ext cx="5229955" cy="2791215"/>
          </a:xfrm>
          <a:prstGeom prst="rect">
            <a:avLst/>
          </a:prstGeom>
        </p:spPr>
      </p:pic>
      <p:sp>
        <p:nvSpPr>
          <p:cNvPr id="6" name="Textfeld 5">
            <a:extLst>
              <a:ext uri="{FF2B5EF4-FFF2-40B4-BE49-F238E27FC236}">
                <a16:creationId xmlns:a16="http://schemas.microsoft.com/office/drawing/2014/main" id="{4E4CE3FF-28ED-45DC-9F19-C5741D9E73B7}"/>
              </a:ext>
            </a:extLst>
          </p:cNvPr>
          <p:cNvSpPr txBox="1"/>
          <p:nvPr/>
        </p:nvSpPr>
        <p:spPr>
          <a:xfrm>
            <a:off x="8591655" y="45522"/>
            <a:ext cx="3600345" cy="369332"/>
          </a:xfrm>
          <a:prstGeom prst="rect">
            <a:avLst/>
          </a:prstGeom>
          <a:noFill/>
        </p:spPr>
        <p:txBody>
          <a:bodyPr wrap="none" rtlCol="0">
            <a:spAutoFit/>
          </a:bodyPr>
          <a:lstStyle/>
          <a:p>
            <a:r>
              <a:rPr lang="de-DE"/>
              <a:t>Quelle: Python Software </a:t>
            </a:r>
            <a:r>
              <a:rPr lang="de-DE" err="1"/>
              <a:t>Foundation</a:t>
            </a:r>
            <a:endParaRPr lang="de-DE"/>
          </a:p>
        </p:txBody>
      </p:sp>
    </p:spTree>
    <p:extLst>
      <p:ext uri="{BB962C8B-B14F-4D97-AF65-F5344CB8AC3E}">
        <p14:creationId xmlns:p14="http://schemas.microsoft.com/office/powerpoint/2010/main" val="210985307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C2E85A9-64D9-4028-B761-99E1E990A9F0}"/>
              </a:ext>
            </a:extLst>
          </p:cNvPr>
          <p:cNvSpPr>
            <a:spLocks noGrp="1"/>
          </p:cNvSpPr>
          <p:nvPr>
            <p:ph type="title"/>
          </p:nvPr>
        </p:nvSpPr>
        <p:spPr/>
        <p:txBody>
          <a:bodyPr/>
          <a:lstStyle/>
          <a:p>
            <a:r>
              <a:rPr lang="de-DE"/>
              <a:t>Unabsichtliche Fehlerquellen</a:t>
            </a:r>
          </a:p>
        </p:txBody>
      </p:sp>
      <p:sp>
        <p:nvSpPr>
          <p:cNvPr id="3" name="Inhaltsplatzhalter 2">
            <a:extLst>
              <a:ext uri="{FF2B5EF4-FFF2-40B4-BE49-F238E27FC236}">
                <a16:creationId xmlns:a16="http://schemas.microsoft.com/office/drawing/2014/main" id="{DAE78D4F-9071-4185-BA28-47CA654386DC}"/>
              </a:ext>
            </a:extLst>
          </p:cNvPr>
          <p:cNvSpPr>
            <a:spLocks noGrp="1"/>
          </p:cNvSpPr>
          <p:nvPr>
            <p:ph idx="1"/>
          </p:nvPr>
        </p:nvSpPr>
        <p:spPr/>
        <p:txBody>
          <a:bodyPr/>
          <a:lstStyle/>
          <a:p>
            <a:r>
              <a:rPr lang="de-DE"/>
              <a:t>Überschreiben sie keine Variablen die außerhalb der Funktion deklariert wurden und innerhalb einer Funktion verwendet werden.</a:t>
            </a:r>
          </a:p>
          <a:p>
            <a:r>
              <a:rPr lang="de-DE"/>
              <a:t>Nutzen Sie keine vordefinierten Methoden von Python z.B. </a:t>
            </a:r>
            <a:r>
              <a:rPr lang="de-DE" err="1"/>
              <a:t>range</a:t>
            </a:r>
            <a:r>
              <a:rPr lang="de-DE"/>
              <a:t> als eigene Variablen- oder Methodennamen.</a:t>
            </a:r>
          </a:p>
          <a:p>
            <a:endParaRPr lang="de-DE"/>
          </a:p>
          <a:p>
            <a:r>
              <a:rPr lang="de-DE"/>
              <a:t>Das sind typische Beispiele für mögliche Fehlerquellen, innerhalb von Python -&gt; aufwendige Fehlersuche!</a:t>
            </a:r>
          </a:p>
        </p:txBody>
      </p:sp>
      <p:sp>
        <p:nvSpPr>
          <p:cNvPr id="4" name="Textfeld 3">
            <a:extLst>
              <a:ext uri="{FF2B5EF4-FFF2-40B4-BE49-F238E27FC236}">
                <a16:creationId xmlns:a16="http://schemas.microsoft.com/office/drawing/2014/main" id="{11D61C8E-38FF-48CE-9D37-5D40F704437A}"/>
              </a:ext>
            </a:extLst>
          </p:cNvPr>
          <p:cNvSpPr txBox="1"/>
          <p:nvPr/>
        </p:nvSpPr>
        <p:spPr>
          <a:xfrm>
            <a:off x="8591655" y="45522"/>
            <a:ext cx="3600345" cy="369332"/>
          </a:xfrm>
          <a:prstGeom prst="rect">
            <a:avLst/>
          </a:prstGeom>
          <a:noFill/>
        </p:spPr>
        <p:txBody>
          <a:bodyPr wrap="none" rtlCol="0">
            <a:spAutoFit/>
          </a:bodyPr>
          <a:lstStyle/>
          <a:p>
            <a:r>
              <a:rPr lang="de-DE"/>
              <a:t>Quelle: Python Software </a:t>
            </a:r>
            <a:r>
              <a:rPr lang="de-DE" err="1"/>
              <a:t>Foundation</a:t>
            </a:r>
            <a:endParaRPr lang="de-DE"/>
          </a:p>
        </p:txBody>
      </p:sp>
    </p:spTree>
    <p:extLst>
      <p:ext uri="{BB962C8B-B14F-4D97-AF65-F5344CB8AC3E}">
        <p14:creationId xmlns:p14="http://schemas.microsoft.com/office/powerpoint/2010/main" val="79397113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C2E85A9-64D9-4028-B761-99E1E990A9F0}"/>
              </a:ext>
            </a:extLst>
          </p:cNvPr>
          <p:cNvSpPr>
            <a:spLocks noGrp="1"/>
          </p:cNvSpPr>
          <p:nvPr>
            <p:ph type="title"/>
          </p:nvPr>
        </p:nvSpPr>
        <p:spPr/>
        <p:txBody>
          <a:bodyPr/>
          <a:lstStyle/>
          <a:p>
            <a:r>
              <a:rPr lang="de-DE"/>
              <a:t>Verbesserung des Code-Stil</a:t>
            </a:r>
          </a:p>
        </p:txBody>
      </p:sp>
      <p:sp>
        <p:nvSpPr>
          <p:cNvPr id="3" name="Inhaltsplatzhalter 2">
            <a:extLst>
              <a:ext uri="{FF2B5EF4-FFF2-40B4-BE49-F238E27FC236}">
                <a16:creationId xmlns:a16="http://schemas.microsoft.com/office/drawing/2014/main" id="{DAE78D4F-9071-4185-BA28-47CA654386DC}"/>
              </a:ext>
            </a:extLst>
          </p:cNvPr>
          <p:cNvSpPr>
            <a:spLocks noGrp="1"/>
          </p:cNvSpPr>
          <p:nvPr>
            <p:ph idx="1"/>
          </p:nvPr>
        </p:nvSpPr>
        <p:spPr/>
        <p:txBody>
          <a:bodyPr>
            <a:normAutofit fontScale="85000" lnSpcReduction="20000"/>
          </a:bodyPr>
          <a:lstStyle/>
          <a:p>
            <a:pPr marL="0" indent="0">
              <a:buNone/>
            </a:pPr>
            <a:r>
              <a:rPr lang="de-DE" b="1"/>
              <a:t>Feedback zum Stil…</a:t>
            </a:r>
          </a:p>
          <a:p>
            <a:r>
              <a:rPr lang="de-DE"/>
              <a:t>… von anderen </a:t>
            </a:r>
            <a:r>
              <a:rPr lang="de-DE" err="1"/>
              <a:t>Programmierer:innen</a:t>
            </a:r>
            <a:endParaRPr lang="de-DE"/>
          </a:p>
          <a:p>
            <a:r>
              <a:rPr lang="de-DE"/>
              <a:t>… durch spezielle Programme wie </a:t>
            </a:r>
            <a:r>
              <a:rPr lang="de-DE" b="1" err="1"/>
              <a:t>Linter</a:t>
            </a:r>
            <a:r>
              <a:rPr lang="de-DE" b="1"/>
              <a:t> </a:t>
            </a:r>
            <a:r>
              <a:rPr lang="de-DE"/>
              <a:t>(haben wir am Anfang der Lernsituation in Visual Studio Code als Plugin installiert)</a:t>
            </a:r>
          </a:p>
          <a:p>
            <a:endParaRPr lang="de-DE" b="1"/>
          </a:p>
          <a:p>
            <a:pPr marL="0" indent="0">
              <a:buNone/>
            </a:pPr>
            <a:r>
              <a:rPr lang="de-DE" b="1" err="1"/>
              <a:t>Linter</a:t>
            </a:r>
            <a:r>
              <a:rPr lang="de-DE" b="1"/>
              <a:t> geben Feedback zu:</a:t>
            </a:r>
          </a:p>
          <a:p>
            <a:r>
              <a:rPr lang="de-DE"/>
              <a:t>Code-Formatierungen</a:t>
            </a:r>
          </a:p>
          <a:p>
            <a:r>
              <a:rPr lang="de-DE"/>
              <a:t>Sinnlosen Codezeilen</a:t>
            </a:r>
          </a:p>
          <a:p>
            <a:r>
              <a:rPr lang="de-DE"/>
              <a:t>Möglichen, unabsichtlichen Fehlerquellen</a:t>
            </a:r>
          </a:p>
          <a:p>
            <a:endParaRPr lang="de-DE"/>
          </a:p>
          <a:p>
            <a:pPr marL="0" indent="0">
              <a:buNone/>
            </a:pPr>
            <a:r>
              <a:rPr lang="de-DE" err="1"/>
              <a:t>Linter</a:t>
            </a:r>
            <a:r>
              <a:rPr lang="de-DE"/>
              <a:t> können menschliches Feedback nicht ersetzen, aber ergänzen. Es sind immer nur Empfehlungen und keine Pflicht.</a:t>
            </a:r>
          </a:p>
        </p:txBody>
      </p:sp>
      <p:sp>
        <p:nvSpPr>
          <p:cNvPr id="4" name="Textfeld 3">
            <a:extLst>
              <a:ext uri="{FF2B5EF4-FFF2-40B4-BE49-F238E27FC236}">
                <a16:creationId xmlns:a16="http://schemas.microsoft.com/office/drawing/2014/main" id="{11D61C8E-38FF-48CE-9D37-5D40F704437A}"/>
              </a:ext>
            </a:extLst>
          </p:cNvPr>
          <p:cNvSpPr txBox="1"/>
          <p:nvPr/>
        </p:nvSpPr>
        <p:spPr>
          <a:xfrm>
            <a:off x="8591655" y="45522"/>
            <a:ext cx="3600345" cy="369332"/>
          </a:xfrm>
          <a:prstGeom prst="rect">
            <a:avLst/>
          </a:prstGeom>
          <a:noFill/>
        </p:spPr>
        <p:txBody>
          <a:bodyPr wrap="none" rtlCol="0">
            <a:spAutoFit/>
          </a:bodyPr>
          <a:lstStyle/>
          <a:p>
            <a:r>
              <a:rPr lang="de-DE"/>
              <a:t>Quelle: Python Software </a:t>
            </a:r>
            <a:r>
              <a:rPr lang="de-DE" err="1"/>
              <a:t>Foundation</a:t>
            </a:r>
            <a:endParaRPr lang="de-DE"/>
          </a:p>
        </p:txBody>
      </p:sp>
    </p:spTree>
    <p:extLst>
      <p:ext uri="{BB962C8B-B14F-4D97-AF65-F5344CB8AC3E}">
        <p14:creationId xmlns:p14="http://schemas.microsoft.com/office/powerpoint/2010/main" val="213714961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9CA35044-1698-4B94-91C4-B7E977A90C04}"/>
              </a:ext>
            </a:extLst>
          </p:cNvPr>
          <p:cNvSpPr>
            <a:spLocks noGrp="1"/>
          </p:cNvSpPr>
          <p:nvPr>
            <p:ph type="title"/>
          </p:nvPr>
        </p:nvSpPr>
        <p:spPr/>
        <p:txBody>
          <a:bodyPr/>
          <a:lstStyle/>
          <a:p>
            <a:r>
              <a:rPr lang="de-DE"/>
              <a:t>Sammlung</a:t>
            </a:r>
          </a:p>
        </p:txBody>
      </p:sp>
      <p:sp>
        <p:nvSpPr>
          <p:cNvPr id="5" name="Inhaltsplatzhalter 4">
            <a:extLst>
              <a:ext uri="{FF2B5EF4-FFF2-40B4-BE49-F238E27FC236}">
                <a16:creationId xmlns:a16="http://schemas.microsoft.com/office/drawing/2014/main" id="{ACB73656-3434-422E-A366-2AF53D7F4AEA}"/>
              </a:ext>
            </a:extLst>
          </p:cNvPr>
          <p:cNvSpPr>
            <a:spLocks noGrp="1"/>
          </p:cNvSpPr>
          <p:nvPr>
            <p:ph idx="1"/>
          </p:nvPr>
        </p:nvSpPr>
        <p:spPr/>
        <p:txBody>
          <a:bodyPr>
            <a:normAutofit fontScale="92500" lnSpcReduction="10000"/>
          </a:bodyPr>
          <a:lstStyle/>
          <a:p>
            <a:r>
              <a:rPr lang="de-DE" err="1"/>
              <a:t>CamelCase</a:t>
            </a:r>
            <a:r>
              <a:rPr lang="de-DE"/>
              <a:t> vs. </a:t>
            </a:r>
            <a:r>
              <a:rPr lang="de-DE" err="1"/>
              <a:t>mit_unterstrichen_arbeiten</a:t>
            </a:r>
            <a:endParaRPr lang="de-DE"/>
          </a:p>
          <a:p>
            <a:r>
              <a:rPr lang="de-DE"/>
              <a:t>Deutsch vs. Englisch</a:t>
            </a:r>
          </a:p>
          <a:p>
            <a:r>
              <a:rPr lang="de-DE"/>
              <a:t>Einrückung vs. Kurzer Code</a:t>
            </a:r>
          </a:p>
          <a:p>
            <a:r>
              <a:rPr lang="de-DE"/>
              <a:t>Kommentare </a:t>
            </a:r>
          </a:p>
          <a:p>
            <a:endParaRPr lang="de-DE"/>
          </a:p>
          <a:p>
            <a:r>
              <a:rPr lang="de-DE"/>
              <a:t>PEP8 vs. </a:t>
            </a:r>
            <a:r>
              <a:rPr lang="de-DE" err="1"/>
              <a:t>Plyner</a:t>
            </a:r>
            <a:endParaRPr lang="de-DE"/>
          </a:p>
          <a:p>
            <a:r>
              <a:rPr lang="de-DE">
                <a:hlinkClick r:id="rId2"/>
              </a:rPr>
              <a:t>https://realpython.com/python-pep8/</a:t>
            </a:r>
            <a:endParaRPr lang="de-DE"/>
          </a:p>
          <a:p>
            <a:r>
              <a:rPr lang="de-DE">
                <a:hlinkClick r:id="rId3"/>
              </a:rPr>
              <a:t>https://kilian.evang.name/python/vs22.html</a:t>
            </a:r>
            <a:endParaRPr lang="de-DE"/>
          </a:p>
          <a:p>
            <a:r>
              <a:rPr lang="de-DE">
                <a:hlinkClick r:id="rId4"/>
              </a:rPr>
              <a:t>https://user.phil.hhu.de/~seyffarth/classes/python/python2018/2018-12-18%20Programmierstil,%20Linting,%20Debugger.html</a:t>
            </a:r>
            <a:endParaRPr lang="de-DE"/>
          </a:p>
          <a:p>
            <a:endParaRPr lang="de-DE"/>
          </a:p>
        </p:txBody>
      </p:sp>
    </p:spTree>
    <p:extLst>
      <p:ext uri="{BB962C8B-B14F-4D97-AF65-F5344CB8AC3E}">
        <p14:creationId xmlns:p14="http://schemas.microsoft.com/office/powerpoint/2010/main" val="412139783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7433CC2-71E9-E8A6-C4E0-02F7CE541DC3}"/>
              </a:ext>
            </a:extLst>
          </p:cNvPr>
          <p:cNvSpPr>
            <a:spLocks noGrp="1"/>
          </p:cNvSpPr>
          <p:nvPr>
            <p:ph type="title"/>
          </p:nvPr>
        </p:nvSpPr>
        <p:spPr/>
        <p:txBody>
          <a:bodyPr/>
          <a:lstStyle/>
          <a:p>
            <a:r>
              <a:rPr lang="de-DE" dirty="0">
                <a:ea typeface="Noto Sans"/>
                <a:cs typeface="Noto Sans"/>
              </a:rPr>
              <a:t>Jetzt bist du dran ...</a:t>
            </a:r>
            <a:endParaRPr lang="de-DE" dirty="0"/>
          </a:p>
        </p:txBody>
      </p:sp>
      <p:sp>
        <p:nvSpPr>
          <p:cNvPr id="3" name="Inhaltsplatzhalter 2">
            <a:extLst>
              <a:ext uri="{FF2B5EF4-FFF2-40B4-BE49-F238E27FC236}">
                <a16:creationId xmlns:a16="http://schemas.microsoft.com/office/drawing/2014/main" id="{E13F4412-4B37-953B-6E7A-C881899AE1A4}"/>
              </a:ext>
            </a:extLst>
          </p:cNvPr>
          <p:cNvSpPr>
            <a:spLocks noGrp="1"/>
          </p:cNvSpPr>
          <p:nvPr>
            <p:ph type="body" sz="quarter" idx="15"/>
          </p:nvPr>
        </p:nvSpPr>
        <p:spPr/>
        <p:txBody>
          <a:bodyPr/>
          <a:lstStyle/>
          <a:p>
            <a:r>
              <a:rPr lang="de-DE" sz="2400" dirty="0">
                <a:ea typeface="Noto Sans"/>
                <a:cs typeface="Noto Sans"/>
              </a:rPr>
              <a:t>Tello Drohne?</a:t>
            </a:r>
          </a:p>
        </p:txBody>
      </p:sp>
      <p:sp>
        <p:nvSpPr>
          <p:cNvPr id="4" name="Textplatzhalter 3">
            <a:extLst>
              <a:ext uri="{FF2B5EF4-FFF2-40B4-BE49-F238E27FC236}">
                <a16:creationId xmlns:a16="http://schemas.microsoft.com/office/drawing/2014/main" id="{D910153A-C251-37FB-13A0-E9036C74737A}"/>
              </a:ext>
            </a:extLst>
          </p:cNvPr>
          <p:cNvSpPr>
            <a:spLocks noGrp="1"/>
          </p:cNvSpPr>
          <p:nvPr>
            <p:ph type="body" sz="quarter" idx="16"/>
          </p:nvPr>
        </p:nvSpPr>
        <p:spPr/>
        <p:txBody>
          <a:bodyPr/>
          <a:lstStyle/>
          <a:p>
            <a:r>
              <a:rPr lang="de-DE" sz="2400" dirty="0" err="1">
                <a:ea typeface="Noto Sans"/>
                <a:cs typeface="Noto Sans"/>
              </a:rPr>
              <a:t>MicroBits</a:t>
            </a:r>
            <a:r>
              <a:rPr lang="de-DE" sz="2400" dirty="0">
                <a:ea typeface="Noto Sans"/>
                <a:cs typeface="Noto Sans"/>
              </a:rPr>
              <a:t>?</a:t>
            </a:r>
            <a:endParaRPr lang="de-DE" sz="2400" dirty="0"/>
          </a:p>
        </p:txBody>
      </p:sp>
      <p:sp>
        <p:nvSpPr>
          <p:cNvPr id="5" name="Textplatzhalter 4">
            <a:extLst>
              <a:ext uri="{FF2B5EF4-FFF2-40B4-BE49-F238E27FC236}">
                <a16:creationId xmlns:a16="http://schemas.microsoft.com/office/drawing/2014/main" id="{74D834E7-013A-9052-45A4-5FD85A3F441B}"/>
              </a:ext>
            </a:extLst>
          </p:cNvPr>
          <p:cNvSpPr>
            <a:spLocks noGrp="1"/>
          </p:cNvSpPr>
          <p:nvPr>
            <p:ph type="body" sz="quarter" idx="17"/>
          </p:nvPr>
        </p:nvSpPr>
        <p:spPr/>
        <p:txBody>
          <a:bodyPr/>
          <a:lstStyle/>
          <a:p>
            <a:r>
              <a:rPr lang="de-DE" sz="2400" dirty="0">
                <a:ea typeface="Noto Sans"/>
                <a:cs typeface="Noto Sans"/>
              </a:rPr>
              <a:t>Game?</a:t>
            </a:r>
            <a:endParaRPr lang="de-DE" sz="2400" dirty="0"/>
          </a:p>
        </p:txBody>
      </p:sp>
    </p:spTree>
    <p:extLst>
      <p:ext uri="{BB962C8B-B14F-4D97-AF65-F5344CB8AC3E}">
        <p14:creationId xmlns:p14="http://schemas.microsoft.com/office/powerpoint/2010/main" val="42311667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A178AA1-19CF-43A8-B19F-4042B6282FE1}"/>
              </a:ext>
            </a:extLst>
          </p:cNvPr>
          <p:cNvSpPr>
            <a:spLocks noGrp="1"/>
          </p:cNvSpPr>
          <p:nvPr>
            <p:ph type="title"/>
          </p:nvPr>
        </p:nvSpPr>
        <p:spPr/>
        <p:txBody>
          <a:bodyPr/>
          <a:lstStyle/>
          <a:p>
            <a:r>
              <a:rPr lang="de-DE"/>
              <a:t>Ein Spieleklassiker</a:t>
            </a:r>
          </a:p>
        </p:txBody>
      </p:sp>
      <p:sp>
        <p:nvSpPr>
          <p:cNvPr id="3" name="Textplatzhalter 2">
            <a:extLst>
              <a:ext uri="{FF2B5EF4-FFF2-40B4-BE49-F238E27FC236}">
                <a16:creationId xmlns:a16="http://schemas.microsoft.com/office/drawing/2014/main" id="{7D1F0636-7EF8-4D29-9C47-12E6EF0BAE0A}"/>
              </a:ext>
            </a:extLst>
          </p:cNvPr>
          <p:cNvSpPr>
            <a:spLocks noGrp="1"/>
          </p:cNvSpPr>
          <p:nvPr>
            <p:ph type="body" sz="quarter" idx="10"/>
          </p:nvPr>
        </p:nvSpPr>
        <p:spPr/>
        <p:txBody>
          <a:bodyPr vert="horz" lIns="91440" tIns="45720" rIns="91440" bIns="45720" rtlCol="0" anchor="t">
            <a:normAutofit/>
          </a:bodyPr>
          <a:lstStyle/>
          <a:p>
            <a:r>
              <a:rPr lang="de-DE" dirty="0" err="1"/>
              <a:t>pygame</a:t>
            </a:r>
          </a:p>
        </p:txBody>
      </p:sp>
    </p:spTree>
    <p:extLst>
      <p:ext uri="{BB962C8B-B14F-4D97-AF65-F5344CB8AC3E}">
        <p14:creationId xmlns:p14="http://schemas.microsoft.com/office/powerpoint/2010/main" val="204329973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E570CBE-8A78-4E4A-B7B3-2970DCC3E88F}"/>
              </a:ext>
            </a:extLst>
          </p:cNvPr>
          <p:cNvSpPr>
            <a:spLocks noGrp="1"/>
          </p:cNvSpPr>
          <p:nvPr>
            <p:ph type="title"/>
          </p:nvPr>
        </p:nvSpPr>
        <p:spPr/>
        <p:txBody>
          <a:bodyPr/>
          <a:lstStyle/>
          <a:p>
            <a:r>
              <a:rPr lang="de-DE"/>
              <a:t>Python-Projekte</a:t>
            </a:r>
          </a:p>
        </p:txBody>
      </p:sp>
      <p:sp>
        <p:nvSpPr>
          <p:cNvPr id="3" name="Inhaltsplatzhalter 2">
            <a:extLst>
              <a:ext uri="{FF2B5EF4-FFF2-40B4-BE49-F238E27FC236}">
                <a16:creationId xmlns:a16="http://schemas.microsoft.com/office/drawing/2014/main" id="{CA911FB1-81A8-4097-90FD-8125B3D046A4}"/>
              </a:ext>
            </a:extLst>
          </p:cNvPr>
          <p:cNvSpPr>
            <a:spLocks noGrp="1"/>
          </p:cNvSpPr>
          <p:nvPr>
            <p:ph idx="1"/>
          </p:nvPr>
        </p:nvSpPr>
        <p:spPr/>
        <p:txBody>
          <a:bodyPr>
            <a:normAutofit fontScale="40000" lnSpcReduction="20000"/>
          </a:bodyPr>
          <a:lstStyle/>
          <a:p>
            <a:pPr marL="0" indent="0">
              <a:buNone/>
            </a:pPr>
            <a:r>
              <a:rPr lang="de-DE"/>
              <a:t>Space Invaders:</a:t>
            </a:r>
            <a:endParaRPr lang="de-DE">
              <a:hlinkClick r:id="rId3"/>
            </a:endParaRPr>
          </a:p>
          <a:p>
            <a:pPr marL="0" indent="0">
              <a:buNone/>
            </a:pPr>
            <a:r>
              <a:rPr lang="de-DE">
                <a:hlinkClick r:id="rId3"/>
              </a:rPr>
              <a:t>https://www.youtube.com/watch?v=Q-__8Xw9KTM</a:t>
            </a:r>
            <a:endParaRPr lang="de-DE"/>
          </a:p>
          <a:p>
            <a:endParaRPr lang="de-DE"/>
          </a:p>
          <a:p>
            <a:pPr marL="0" indent="0">
              <a:buNone/>
            </a:pPr>
            <a:r>
              <a:rPr lang="de-DE"/>
              <a:t>Tetris:</a:t>
            </a:r>
          </a:p>
          <a:p>
            <a:pPr marL="0" indent="0">
              <a:buNone/>
            </a:pPr>
            <a:r>
              <a:rPr lang="de-DE">
                <a:hlinkClick r:id="rId4"/>
              </a:rPr>
              <a:t>https://youtu.be/SfPWCKTHzE4</a:t>
            </a:r>
            <a:endParaRPr lang="de-DE"/>
          </a:p>
          <a:p>
            <a:pPr marL="0" indent="0">
              <a:buNone/>
            </a:pPr>
            <a:endParaRPr lang="de-DE"/>
          </a:p>
          <a:p>
            <a:pPr marL="0" indent="0">
              <a:buNone/>
            </a:pPr>
            <a:r>
              <a:rPr lang="de-DE"/>
              <a:t>Snake:</a:t>
            </a:r>
          </a:p>
          <a:p>
            <a:pPr marL="0" indent="0">
              <a:buNone/>
            </a:pPr>
            <a:r>
              <a:rPr lang="de-DE">
                <a:hlinkClick r:id="rId5"/>
              </a:rPr>
              <a:t>https://youtu.be/vOF2U_vJkdU</a:t>
            </a:r>
            <a:endParaRPr lang="de-DE"/>
          </a:p>
          <a:p>
            <a:pPr marL="0" indent="0">
              <a:buNone/>
            </a:pPr>
            <a:endParaRPr lang="de-DE"/>
          </a:p>
          <a:p>
            <a:pPr marL="0" indent="0">
              <a:buNone/>
            </a:pPr>
            <a:r>
              <a:rPr lang="de-DE" err="1"/>
              <a:t>PingPong</a:t>
            </a:r>
            <a:r>
              <a:rPr lang="de-DE"/>
              <a:t>:</a:t>
            </a:r>
          </a:p>
          <a:p>
            <a:pPr marL="0" indent="0">
              <a:buNone/>
            </a:pPr>
            <a:r>
              <a:rPr lang="de-DE">
                <a:hlinkClick r:id="rId6"/>
              </a:rPr>
              <a:t>https://youtu.be/gJnUTX00Z9k</a:t>
            </a:r>
            <a:endParaRPr lang="de-DE"/>
          </a:p>
          <a:p>
            <a:pPr marL="0" indent="0">
              <a:buNone/>
            </a:pPr>
            <a:endParaRPr lang="de-DE"/>
          </a:p>
          <a:p>
            <a:pPr marL="0" indent="0">
              <a:buNone/>
            </a:pPr>
            <a:r>
              <a:rPr lang="de-DE" err="1"/>
              <a:t>TicTacToe</a:t>
            </a:r>
            <a:r>
              <a:rPr lang="de-DE"/>
              <a:t>:</a:t>
            </a:r>
          </a:p>
          <a:p>
            <a:pPr marL="0" indent="0">
              <a:buNone/>
            </a:pPr>
            <a:r>
              <a:rPr lang="de-DE">
                <a:hlinkClick r:id="rId7"/>
              </a:rPr>
              <a:t>https://youtu.be/pc7XhHxSgrM</a:t>
            </a:r>
            <a:endParaRPr lang="de-DE"/>
          </a:p>
          <a:p>
            <a:pPr marL="0" indent="0">
              <a:buNone/>
            </a:pPr>
            <a:endParaRPr lang="de-DE"/>
          </a:p>
          <a:p>
            <a:pPr marL="0" indent="0">
              <a:buNone/>
            </a:pPr>
            <a:r>
              <a:rPr lang="de-DE"/>
              <a:t>Pacman:</a:t>
            </a:r>
          </a:p>
          <a:p>
            <a:pPr marL="0" indent="0">
              <a:buNone/>
            </a:pPr>
            <a:r>
              <a:rPr lang="de-DE">
                <a:hlinkClick r:id="rId8"/>
              </a:rPr>
              <a:t>https://www.youtube.com/watch?v=Ifs8N7ZENXs</a:t>
            </a:r>
            <a:endParaRPr lang="de-DE"/>
          </a:p>
          <a:p>
            <a:pPr marL="0" indent="0">
              <a:buNone/>
            </a:pPr>
            <a:endParaRPr lang="de-DE"/>
          </a:p>
        </p:txBody>
      </p:sp>
    </p:spTree>
    <p:extLst>
      <p:ext uri="{BB962C8B-B14F-4D97-AF65-F5344CB8AC3E}">
        <p14:creationId xmlns:p14="http://schemas.microsoft.com/office/powerpoint/2010/main" val="271374721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FDE3CBD-A3AD-35B0-5BB1-A0CB44138AC6}"/>
              </a:ext>
            </a:extLst>
          </p:cNvPr>
          <p:cNvSpPr>
            <a:spLocks noGrp="1"/>
          </p:cNvSpPr>
          <p:nvPr>
            <p:ph type="title"/>
          </p:nvPr>
        </p:nvSpPr>
        <p:spPr/>
        <p:txBody>
          <a:bodyPr/>
          <a:lstStyle/>
          <a:p>
            <a:r>
              <a:rPr lang="de-DE">
                <a:ea typeface="Noto Sans"/>
                <a:cs typeface="Noto Sans"/>
              </a:rPr>
              <a:t>Ablauf</a:t>
            </a:r>
            <a:endParaRPr lang="de-DE"/>
          </a:p>
        </p:txBody>
      </p:sp>
      <p:sp>
        <p:nvSpPr>
          <p:cNvPr id="3" name="Inhaltsplatzhalter 2">
            <a:extLst>
              <a:ext uri="{FF2B5EF4-FFF2-40B4-BE49-F238E27FC236}">
                <a16:creationId xmlns:a16="http://schemas.microsoft.com/office/drawing/2014/main" id="{0AE650E5-F42A-8939-EA1C-D0E5D81D9682}"/>
              </a:ext>
            </a:extLst>
          </p:cNvPr>
          <p:cNvSpPr>
            <a:spLocks noGrp="1"/>
          </p:cNvSpPr>
          <p:nvPr>
            <p:ph idx="1"/>
          </p:nvPr>
        </p:nvSpPr>
        <p:spPr/>
        <p:txBody>
          <a:bodyPr vert="horz" lIns="91440" tIns="45720" rIns="91440" bIns="45720" rtlCol="0" anchor="t">
            <a:normAutofit/>
          </a:bodyPr>
          <a:lstStyle/>
          <a:p>
            <a:r>
              <a:rPr lang="de-DE">
                <a:ea typeface="Noto Sans"/>
                <a:cs typeface="Noto Sans"/>
              </a:rPr>
              <a:t>Einstieg Einführung </a:t>
            </a:r>
            <a:r>
              <a:rPr lang="de-DE" err="1">
                <a:ea typeface="Noto Sans"/>
                <a:cs typeface="Noto Sans"/>
              </a:rPr>
              <a:t>Karell</a:t>
            </a:r>
            <a:endParaRPr lang="de-DE">
              <a:ea typeface="Noto Sans"/>
              <a:cs typeface="Noto Sans"/>
            </a:endParaRPr>
          </a:p>
          <a:p>
            <a:r>
              <a:rPr lang="de-DE">
                <a:ea typeface="Noto Sans"/>
                <a:cs typeface="Noto Sans"/>
              </a:rPr>
              <a:t>Einführung Python</a:t>
            </a:r>
          </a:p>
          <a:p>
            <a:r>
              <a:rPr lang="de-DE">
                <a:ea typeface="Noto Sans"/>
                <a:cs typeface="Noto Sans"/>
              </a:rPr>
              <a:t>Aufteilen in Gruppen: </a:t>
            </a:r>
          </a:p>
          <a:p>
            <a:pPr lvl="1"/>
            <a:r>
              <a:rPr lang="de-DE" err="1">
                <a:ea typeface="Noto Sans"/>
                <a:cs typeface="Noto Sans"/>
              </a:rPr>
              <a:t>MicroBit</a:t>
            </a:r>
            <a:r>
              <a:rPr lang="de-DE">
                <a:ea typeface="Noto Sans"/>
                <a:cs typeface="Noto Sans"/>
              </a:rPr>
              <a:t>, </a:t>
            </a:r>
          </a:p>
          <a:p>
            <a:pPr lvl="1"/>
            <a:r>
              <a:rPr lang="de-DE">
                <a:ea typeface="Noto Sans"/>
                <a:cs typeface="Noto Sans"/>
              </a:rPr>
              <a:t>Drohne, </a:t>
            </a:r>
          </a:p>
          <a:p>
            <a:pPr lvl="1"/>
            <a:r>
              <a:rPr lang="de-DE" err="1">
                <a:ea typeface="Noto Sans"/>
                <a:cs typeface="Noto Sans"/>
              </a:rPr>
              <a:t>Karell</a:t>
            </a:r>
            <a:r>
              <a:rPr lang="de-DE">
                <a:ea typeface="Noto Sans"/>
                <a:cs typeface="Noto Sans"/>
              </a:rPr>
              <a:t>, </a:t>
            </a:r>
          </a:p>
          <a:p>
            <a:pPr lvl="1"/>
            <a:r>
              <a:rPr lang="de-DE">
                <a:ea typeface="Noto Sans"/>
                <a:cs typeface="Noto Sans"/>
              </a:rPr>
              <a:t>Würfelspiel </a:t>
            </a:r>
          </a:p>
          <a:p>
            <a:r>
              <a:rPr lang="de-DE">
                <a:ea typeface="Noto Sans"/>
                <a:cs typeface="Noto Sans"/>
              </a:rPr>
              <a:t>Präsentation für den Sonntag</a:t>
            </a:r>
          </a:p>
        </p:txBody>
      </p:sp>
    </p:spTree>
    <p:extLst>
      <p:ext uri="{BB962C8B-B14F-4D97-AF65-F5344CB8AC3E}">
        <p14:creationId xmlns:p14="http://schemas.microsoft.com/office/powerpoint/2010/main" val="3385730833"/>
      </p:ext>
    </p:extLst>
  </p:cSld>
  <p:clrMapOvr>
    <a:masterClrMapping/>
  </p:clrMapOvr>
</p:sld>
</file>

<file path=ppt/theme/theme1.xml><?xml version="1.0" encoding="utf-8"?>
<a:theme xmlns:a="http://schemas.openxmlformats.org/drawingml/2006/main" name="Benutzerdefiniertes Design">
  <a:themeElements>
    <a:clrScheme name="rvwbk-farben">
      <a:dk1>
        <a:sysClr val="windowText" lastClr="000000"/>
      </a:dk1>
      <a:lt1>
        <a:sysClr val="window" lastClr="FFFFFF"/>
      </a:lt1>
      <a:dk2>
        <a:srgbClr val="44546A"/>
      </a:dk2>
      <a:lt2>
        <a:srgbClr val="E7E6E6"/>
      </a:lt2>
      <a:accent1>
        <a:srgbClr val="C03936"/>
      </a:accent1>
      <a:accent2>
        <a:srgbClr val="FDBB2C"/>
      </a:accent2>
      <a:accent3>
        <a:srgbClr val="359D2C"/>
      </a:accent3>
      <a:accent4>
        <a:srgbClr val="6A6EC8"/>
      </a:accent4>
      <a:accent5>
        <a:srgbClr val="353990"/>
      </a:accent5>
      <a:accent6>
        <a:srgbClr val="A5A5A5"/>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kument" ma:contentTypeID="0x010100D696766755719B4EB95EFFD342EA8DE0" ma:contentTypeVersion="7" ma:contentTypeDescription="Ein neues Dokument erstellen." ma:contentTypeScope="" ma:versionID="d3860947b497bd3866606c47859e7b7e">
  <xsd:schema xmlns:xsd="http://www.w3.org/2001/XMLSchema" xmlns:xs="http://www.w3.org/2001/XMLSchema" xmlns:p="http://schemas.microsoft.com/office/2006/metadata/properties" xmlns:ns2="53596d5a-8ae1-43b3-80aa-fa680a6a4b97" xmlns:ns3="bf7a778d-536f-4f30-baa1-ef2cf4947778" targetNamespace="http://schemas.microsoft.com/office/2006/metadata/properties" ma:root="true" ma:fieldsID="4455c120236dd1ffb8e724e6bd8b7449" ns2:_="" ns3:_="">
    <xsd:import namespace="53596d5a-8ae1-43b3-80aa-fa680a6a4b97"/>
    <xsd:import namespace="bf7a778d-536f-4f30-baa1-ef2cf4947778"/>
    <xsd:element name="properties">
      <xsd:complexType>
        <xsd:sequence>
          <xsd:element name="documentManagement">
            <xsd:complexType>
              <xsd:all>
                <xsd:element ref="ns2:MediaServiceMetadata" minOccurs="0"/>
                <xsd:element ref="ns2:MediaServiceFastMetadata" minOccurs="0"/>
                <xsd:element ref="ns2:lcf76f155ced4ddcb4097134ff3c332f" minOccurs="0"/>
                <xsd:element ref="ns3:TaxCatchAll"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3596d5a-8ae1-43b3-80aa-fa680a6a4b9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1" nillable="true" ma:taxonomy="true" ma:internalName="lcf76f155ced4ddcb4097134ff3c332f" ma:taxonomyFieldName="MediaServiceImageTags" ma:displayName="Bildmarkierungen" ma:readOnly="false" ma:fieldId="{5cf76f15-5ced-4ddc-b409-7134ff3c332f}" ma:taxonomyMulti="true" ma:sspId="87a6b632-289e-4705-84fe-1f1c61068939" ma:termSetId="09814cd3-568e-fe90-9814-8d621ff8fb84" ma:anchorId="fba54fb3-c3e1-fe81-a776-ca4b69148c4d" ma:open="true" ma:isKeyword="false">
      <xsd:complexType>
        <xsd:sequence>
          <xsd:element ref="pc:Terms" minOccurs="0" maxOccurs="1"/>
        </xsd:sequence>
      </xsd:complex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f7a778d-536f-4f30-baa1-ef2cf4947778" elementFormDefault="qualified">
    <xsd:import namespace="http://schemas.microsoft.com/office/2006/documentManagement/types"/>
    <xsd:import namespace="http://schemas.microsoft.com/office/infopath/2007/PartnerControls"/>
    <xsd:element name="TaxCatchAll" ma:index="12" nillable="true" ma:displayName="Taxonomy Catch All Column" ma:hidden="true" ma:list="{46e587ad-81aa-413a-8e76-7a4202388fde}" ma:internalName="TaxCatchAll" ma:showField="CatchAllData" ma:web="bf7a778d-536f-4f30-baa1-ef2cf4947778">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53596d5a-8ae1-43b3-80aa-fa680a6a4b97">
      <Terms xmlns="http://schemas.microsoft.com/office/infopath/2007/PartnerControls"/>
    </lcf76f155ced4ddcb4097134ff3c332f>
    <TaxCatchAll xmlns="bf7a778d-536f-4f30-baa1-ef2cf4947778" xsi:nil="true"/>
  </documentManagement>
</p:properties>
</file>

<file path=customXml/itemProps1.xml><?xml version="1.0" encoding="utf-8"?>
<ds:datastoreItem xmlns:ds="http://schemas.openxmlformats.org/officeDocument/2006/customXml" ds:itemID="{08BDAA4D-FC95-493F-8F5D-0A47E4F83C14}">
  <ds:schemaRefs>
    <ds:schemaRef ds:uri="http://schemas.microsoft.com/sharepoint/v3/contenttype/forms"/>
  </ds:schemaRefs>
</ds:datastoreItem>
</file>

<file path=customXml/itemProps2.xml><?xml version="1.0" encoding="utf-8"?>
<ds:datastoreItem xmlns:ds="http://schemas.openxmlformats.org/officeDocument/2006/customXml" ds:itemID="{AC013EA8-6EC7-40E2-A46E-70832D1BF96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3596d5a-8ae1-43b3-80aa-fa680a6a4b97"/>
    <ds:schemaRef ds:uri="bf7a778d-536f-4f30-baa1-ef2cf494777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B2D78891-7B29-4346-B2EA-A4F10946821D}">
  <ds:schemaRefs>
    <ds:schemaRef ds:uri="http://schemas.openxmlformats.org/package/2006/metadata/core-properties"/>
    <ds:schemaRef ds:uri="http://schemas.microsoft.com/office/2006/documentManagement/types"/>
    <ds:schemaRef ds:uri="http://www.w3.org/XML/1998/namespace"/>
    <ds:schemaRef ds:uri="53596d5a-8ae1-43b3-80aa-fa680a6a4b97"/>
    <ds:schemaRef ds:uri="http://purl.org/dc/terms/"/>
    <ds:schemaRef ds:uri="bf7a778d-536f-4f30-baa1-ef2cf4947778"/>
    <ds:schemaRef ds:uri="http://purl.org/dc/dcmitype/"/>
    <ds:schemaRef ds:uri="http://schemas.microsoft.com/office/infopath/2007/PartnerControls"/>
    <ds:schemaRef ds:uri="http://schemas.microsoft.com/office/2006/metadata/properties"/>
    <ds:schemaRef ds:uri="http://purl.org/dc/elements/1.1/"/>
  </ds:schemaRefs>
</ds:datastoreItem>
</file>

<file path=docProps/app.xml><?xml version="1.0" encoding="utf-8"?>
<Properties xmlns="http://schemas.openxmlformats.org/officeDocument/2006/extended-properties" xmlns:vt="http://schemas.openxmlformats.org/officeDocument/2006/docPropsVTypes">
  <TotalTime>0</TotalTime>
  <Words>3313</Words>
  <Application>Microsoft Office PowerPoint</Application>
  <PresentationFormat>Breitbild</PresentationFormat>
  <Paragraphs>544</Paragraphs>
  <Slides>98</Slides>
  <Notes>23</Notes>
  <HiddenSlides>7</HiddenSlides>
  <MMClips>0</MMClips>
  <ScaleCrop>false</ScaleCrop>
  <HeadingPairs>
    <vt:vector size="4" baseType="variant">
      <vt:variant>
        <vt:lpstr>Design</vt:lpstr>
      </vt:variant>
      <vt:variant>
        <vt:i4>1</vt:i4>
      </vt:variant>
      <vt:variant>
        <vt:lpstr>Folientitel</vt:lpstr>
      </vt:variant>
      <vt:variant>
        <vt:i4>98</vt:i4>
      </vt:variant>
    </vt:vector>
  </HeadingPairs>
  <TitlesOfParts>
    <vt:vector size="99" baseType="lpstr">
      <vt:lpstr>Benutzerdefiniertes Design</vt:lpstr>
      <vt:lpstr>CodeCamp</vt:lpstr>
      <vt:lpstr>Wir legen los ...</vt:lpstr>
      <vt:lpstr>Entwicklungsumgebung </vt:lpstr>
      <vt:lpstr>Python installieren</vt:lpstr>
      <vt:lpstr>PowerPoint-Präsentation</vt:lpstr>
      <vt:lpstr>PowerPoint-Präsentation</vt:lpstr>
      <vt:lpstr>PowerPoint-Präsentation</vt:lpstr>
      <vt:lpstr>PowerPoint-Präsentation</vt:lpstr>
      <vt:lpstr>PowerPoint-Präsentation</vt:lpstr>
      <vt:lpstr>Die erste Ausgabe I</vt:lpstr>
      <vt:lpstr>PowerPoint-Präsentation</vt:lpstr>
      <vt:lpstr>Variablen in Python!</vt:lpstr>
      <vt:lpstr>Die erste Ausgabe II</vt:lpstr>
      <vt:lpstr>Strings in Python</vt:lpstr>
      <vt:lpstr>Strings in Python</vt:lpstr>
      <vt:lpstr>Strings in Python</vt:lpstr>
      <vt:lpstr>Strings in Python</vt:lpstr>
      <vt:lpstr>Strings in Python</vt:lpstr>
      <vt:lpstr>Strings in Python</vt:lpstr>
      <vt:lpstr>Eingabe in Python</vt:lpstr>
      <vt:lpstr>PowerPoint-Präsentation</vt:lpstr>
      <vt:lpstr>Übersicht der Escape-Zeichen:</vt:lpstr>
      <vt:lpstr>Mehr als nur Text</vt:lpstr>
      <vt:lpstr>Datentypen in Python</vt:lpstr>
      <vt:lpstr>Datentypen in Python</vt:lpstr>
      <vt:lpstr>Datentypen in Python</vt:lpstr>
      <vt:lpstr>Datentypen in Python</vt:lpstr>
      <vt:lpstr>Datentypen in Python</vt:lpstr>
      <vt:lpstr>Datentypen in Python</vt:lpstr>
      <vt:lpstr>PowerPoint-Präsentation</vt:lpstr>
      <vt:lpstr>PowerPoint-Präsentation</vt:lpstr>
      <vt:lpstr>PowerPoint-Präsentation</vt:lpstr>
      <vt:lpstr>Variablen umwandeln Beispiel</vt:lpstr>
      <vt:lpstr>Umwandeln von Zahlen und Strings</vt:lpstr>
      <vt:lpstr>Was wäre, wenn das Murmeltier  einmal grüßt?!</vt:lpstr>
      <vt:lpstr>Programmablauf</vt:lpstr>
      <vt:lpstr>Bedingung</vt:lpstr>
      <vt:lpstr>Verzweigung </vt:lpstr>
      <vt:lpstr>Import von Bibliotheken</vt:lpstr>
      <vt:lpstr>PowerPoint-Präsentation</vt:lpstr>
      <vt:lpstr>Daten aus einer anderen Datei importieren </vt:lpstr>
      <vt:lpstr>Daten importieren</vt:lpstr>
      <vt:lpstr>Mehrfachverzweigungen</vt:lpstr>
      <vt:lpstr>Mehrfachverzweigungen</vt:lpstr>
      <vt:lpstr>Mehrfachverzweigungen und mehr …</vt:lpstr>
      <vt:lpstr>Mehrfachverzweigungen und mehr …</vt:lpstr>
      <vt:lpstr>Vergleichsoperatoren</vt:lpstr>
      <vt:lpstr>PowerPoint-Präsentation</vt:lpstr>
      <vt:lpstr>PowerPoint-Präsentation</vt:lpstr>
      <vt:lpstr>for-Schleife</vt:lpstr>
      <vt:lpstr>while-Schleife</vt:lpstr>
      <vt:lpstr>5. Übungsaufgabe zu Schleifen</vt:lpstr>
      <vt:lpstr>PowerPoint-Präsentation</vt:lpstr>
      <vt:lpstr>Listen auch bekannt als Arrays</vt:lpstr>
      <vt:lpstr>Listen</vt:lpstr>
      <vt:lpstr>Listen modifizieren</vt:lpstr>
      <vt:lpstr>Listen kombinieren</vt:lpstr>
      <vt:lpstr>Elemente in eine Liste hinzufügen</vt:lpstr>
      <vt:lpstr>Elemente aus einer Liste entfernen</vt:lpstr>
      <vt:lpstr>Datentypen in Listen</vt:lpstr>
      <vt:lpstr>Verschachtelte Listen</vt:lpstr>
      <vt:lpstr>Entnehmen von Elementen</vt:lpstr>
      <vt:lpstr>Listen und Zeichenketten</vt:lpstr>
      <vt:lpstr>Iterieren über Listen</vt:lpstr>
      <vt:lpstr>PowerPoint-Präsentation</vt:lpstr>
      <vt:lpstr>PowerPoint-Präsentation</vt:lpstr>
      <vt:lpstr>PowerPoint-Präsentation</vt:lpstr>
      <vt:lpstr>Probleme in Teilprobleme zerlegen</vt:lpstr>
      <vt:lpstr>Vorteile von Funktionen</vt:lpstr>
      <vt:lpstr>Funktionen ohne Parameter</vt:lpstr>
      <vt:lpstr>Funktionen mit Parameter</vt:lpstr>
      <vt:lpstr>Anfangsbuchstaben überprüfen</vt:lpstr>
      <vt:lpstr>Anfangsbuchstaben überprüfen</vt:lpstr>
      <vt:lpstr>Dictionary</vt:lpstr>
      <vt:lpstr>Dictionary</vt:lpstr>
      <vt:lpstr>Erzeugung eines Dictionaries</vt:lpstr>
      <vt:lpstr>Anzahl an Paaren im Dictionary</vt:lpstr>
      <vt:lpstr>Zugriffe auf Werte</vt:lpstr>
      <vt:lpstr>Veränderung von Werten</vt:lpstr>
      <vt:lpstr>Hinzufügen von Paaren</vt:lpstr>
      <vt:lpstr>Entfernen von Paaren</vt:lpstr>
      <vt:lpstr>Iterieren über Dictionaries</vt:lpstr>
      <vt:lpstr>Iterieren über Dictionaries</vt:lpstr>
      <vt:lpstr>Iterieren über Dictionaries</vt:lpstr>
      <vt:lpstr>Zusammenfassung</vt:lpstr>
      <vt:lpstr>Ein sauberer Programmierstil</vt:lpstr>
      <vt:lpstr>Exkurs: Konventionen in Python</vt:lpstr>
      <vt:lpstr>Aufbau einer Datei</vt:lpstr>
      <vt:lpstr>Aufbau einer Datei</vt:lpstr>
      <vt:lpstr>Leerzeichen im Quellcode</vt:lpstr>
      <vt:lpstr>Leerzeilen im Quellcode</vt:lpstr>
      <vt:lpstr>Unabsichtliche Fehlerquellen</vt:lpstr>
      <vt:lpstr>Verbesserung des Code-Stil</vt:lpstr>
      <vt:lpstr>Sammlung</vt:lpstr>
      <vt:lpstr>Jetzt bist du dran ...</vt:lpstr>
      <vt:lpstr>Ein Spieleklassiker</vt:lpstr>
      <vt:lpstr>Python-Projekte</vt:lpstr>
      <vt:lpstr>Ablauf</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Datenverwaltung in IT-Systemen erläutern</dc:title>
  <dc:creator>Anna Japs</dc:creator>
  <cp:lastModifiedBy>Anna Japs</cp:lastModifiedBy>
  <cp:revision>67</cp:revision>
  <dcterms:created xsi:type="dcterms:W3CDTF">2020-10-20T18:24:08Z</dcterms:created>
  <dcterms:modified xsi:type="dcterms:W3CDTF">2022-09-23T06:04:09Z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0x010100D696766755719B4EB95EFFD342EA8DE0</vt:lpwstr>
  </property>
  <property fmtid="{D5CDD505-2E9C-101B-9397-08002B2CF9AE}" pid="3" name="MediaServiceImageTags">
    <vt:lpwstr/>
  </property>
</Properties>
</file>